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40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45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197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26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67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15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84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90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20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78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BC66-822F-4101-9D14-FC73CA3ADF2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E6B2-4F88-47DB-BD6F-BB27279D1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40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2895" y="2382591"/>
            <a:ext cx="6593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Skenario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Web Series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872766" y="3606085"/>
            <a:ext cx="328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Dr. RB. </a:t>
            </a:r>
            <a:r>
              <a:rPr lang="en-US" sz="2000" dirty="0" err="1" smtClean="0"/>
              <a:t>Armantono</a:t>
            </a:r>
            <a:r>
              <a:rPr lang="en-US" sz="2000" dirty="0" smtClean="0"/>
              <a:t>, M. </a:t>
            </a:r>
            <a:r>
              <a:rPr lang="en-US" sz="2000" dirty="0" err="1" smtClean="0"/>
              <a:t>Sn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47779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5747" y="534002"/>
            <a:ext cx="164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Jawa</a:t>
            </a:r>
            <a:r>
              <a:rPr lang="en-US" sz="2400" dirty="0" smtClean="0"/>
              <a:t> Barat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65183" y="1844684"/>
            <a:ext cx="2099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Bogor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56467" y="3135017"/>
            <a:ext cx="2859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SMK Multi Media</a:t>
            </a:r>
            <a:endParaRPr lang="en-US" sz="2400" dirty="0"/>
          </a:p>
        </p:txBody>
      </p:sp>
      <p:sp>
        <p:nvSpPr>
          <p:cNvPr id="5" name="Down Arrow 4"/>
          <p:cNvSpPr/>
          <p:nvPr/>
        </p:nvSpPr>
        <p:spPr>
          <a:xfrm>
            <a:off x="4765183" y="1182926"/>
            <a:ext cx="920839" cy="618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829575" y="2434622"/>
            <a:ext cx="920839" cy="618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893972" y="3807164"/>
            <a:ext cx="920839" cy="618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38281" y="4648149"/>
            <a:ext cx="3683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endParaRPr lang="en-US" sz="2400" dirty="0" smtClean="0"/>
          </a:p>
          <a:p>
            <a:pPr algn="ctr"/>
            <a:r>
              <a:rPr lang="en-US" sz="2400" dirty="0" smtClean="0"/>
              <a:t>Guru</a:t>
            </a:r>
          </a:p>
          <a:p>
            <a:pPr algn="ctr"/>
            <a:r>
              <a:rPr lang="en-US" sz="2400" dirty="0" err="1" smtClean="0"/>
              <a:t>Murid</a:t>
            </a:r>
            <a:endParaRPr lang="en-US" sz="2400" dirty="0" smtClean="0"/>
          </a:p>
          <a:p>
            <a:pPr algn="ctr"/>
            <a:r>
              <a:rPr lang="en-US" sz="2400" dirty="0" smtClean="0"/>
              <a:t>Orang </a:t>
            </a:r>
            <a:r>
              <a:rPr lang="en-US" sz="2400" dirty="0" err="1" smtClean="0"/>
              <a:t>tua</a:t>
            </a:r>
            <a:r>
              <a:rPr lang="en-US" sz="2400" dirty="0" smtClean="0"/>
              <a:t> </a:t>
            </a:r>
            <a:r>
              <a:rPr lang="en-US" sz="2400" dirty="0" err="1" smtClean="0"/>
              <a:t>murid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37083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705" y="978794"/>
            <a:ext cx="86417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YANG DIHADAPI TOKOH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tokoh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problem yang </a:t>
            </a:r>
            <a:r>
              <a:rPr lang="en-US" sz="2400" dirty="0" err="1" smtClean="0"/>
              <a:t>dihadapi</a:t>
            </a:r>
            <a:r>
              <a:rPr lang="en-US" sz="2400" dirty="0" smtClean="0"/>
              <a:t> </a:t>
            </a:r>
            <a:r>
              <a:rPr lang="en-US" sz="2400" dirty="0" err="1" smtClean="0"/>
              <a:t>tokoh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Problem </a:t>
            </a:r>
            <a:r>
              <a:rPr lang="en-US" sz="2400" dirty="0" err="1" smtClean="0"/>
              <a:t>dikreasikan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tokoh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tokoh-tokoh</a:t>
            </a:r>
            <a:r>
              <a:rPr lang="en-US" sz="2400" dirty="0" smtClean="0"/>
              <a:t> yang lain.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tokoh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problem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dikreasikan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guru, </a:t>
            </a:r>
            <a:r>
              <a:rPr lang="en-US" sz="2400" dirty="0" err="1" smtClean="0"/>
              <a:t>murid</a:t>
            </a:r>
            <a:r>
              <a:rPr lang="en-US" sz="2400" dirty="0" smtClean="0"/>
              <a:t>, orang </a:t>
            </a:r>
            <a:r>
              <a:rPr lang="en-US" sz="2400" dirty="0" err="1" smtClean="0"/>
              <a:t>tua</a:t>
            </a:r>
            <a:r>
              <a:rPr lang="en-US" sz="2400" dirty="0" smtClean="0"/>
              <a:t> </a:t>
            </a:r>
            <a:r>
              <a:rPr lang="en-US" sz="2400" dirty="0" err="1" smtClean="0"/>
              <a:t>murid</a:t>
            </a:r>
            <a:r>
              <a:rPr lang="en-US" sz="2400" dirty="0" smtClean="0"/>
              <a:t>, </a:t>
            </a:r>
            <a:r>
              <a:rPr lang="en-US" sz="2400" dirty="0" err="1" smtClean="0"/>
              <a:t>satpam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tokoh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problem,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pun </a:t>
            </a:r>
            <a:r>
              <a:rPr lang="en-US" sz="2400" dirty="0" err="1" smtClean="0"/>
              <a:t>bergulir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1675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2" y="1262131"/>
            <a:ext cx="2073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635617" y="978795"/>
            <a:ext cx="2446986" cy="10045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-Right Arrow 3"/>
          <p:cNvSpPr/>
          <p:nvPr/>
        </p:nvSpPr>
        <p:spPr>
          <a:xfrm>
            <a:off x="4353060" y="1080839"/>
            <a:ext cx="2511380" cy="64295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59897" y="965917"/>
            <a:ext cx="2756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Guru</a:t>
            </a:r>
          </a:p>
          <a:p>
            <a:r>
              <a:rPr lang="en-US" sz="2400" dirty="0" err="1" smtClean="0"/>
              <a:t>Murid</a:t>
            </a:r>
            <a:endParaRPr lang="en-US" sz="2400" dirty="0" smtClean="0"/>
          </a:p>
          <a:p>
            <a:r>
              <a:rPr lang="en-US" sz="2400" dirty="0" smtClean="0"/>
              <a:t>Orang </a:t>
            </a:r>
            <a:r>
              <a:rPr lang="en-US" sz="2400" dirty="0" err="1" smtClean="0"/>
              <a:t>Tua</a:t>
            </a:r>
            <a:r>
              <a:rPr lang="en-US" sz="2400" dirty="0" smtClean="0"/>
              <a:t> </a:t>
            </a:r>
            <a:r>
              <a:rPr lang="en-US" sz="2400" dirty="0" err="1" smtClean="0"/>
              <a:t>Murid</a:t>
            </a:r>
            <a:endParaRPr lang="en-US" sz="2400" dirty="0" smtClean="0"/>
          </a:p>
          <a:p>
            <a:r>
              <a:rPr lang="en-US" sz="2400" dirty="0" err="1" smtClean="0"/>
              <a:t>Pemilik</a:t>
            </a:r>
            <a:r>
              <a:rPr lang="en-US" sz="2400" dirty="0" smtClean="0"/>
              <a:t> </a:t>
            </a:r>
            <a:r>
              <a:rPr lang="en-US" sz="2400" dirty="0" err="1" smtClean="0"/>
              <a:t>Kantin</a:t>
            </a:r>
            <a:endParaRPr lang="en-US" sz="2400" dirty="0" smtClean="0"/>
          </a:p>
          <a:p>
            <a:r>
              <a:rPr lang="en-US" sz="2400" dirty="0" err="1" smtClean="0"/>
              <a:t>Satpam</a:t>
            </a:r>
            <a:endParaRPr lang="en-US" sz="2400" dirty="0" smtClean="0"/>
          </a:p>
          <a:p>
            <a:r>
              <a:rPr lang="en-US" sz="2400" dirty="0" err="1" smtClean="0"/>
              <a:t>Pejabat</a:t>
            </a:r>
            <a:r>
              <a:rPr lang="en-US" sz="2400" dirty="0" smtClean="0"/>
              <a:t> </a:t>
            </a:r>
            <a:r>
              <a:rPr lang="en-US" sz="2400" dirty="0" err="1" smtClean="0"/>
              <a:t>Kelurahan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147774" y="900041"/>
            <a:ext cx="3425782" cy="266740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71245" y="2002911"/>
            <a:ext cx="164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06828" y="4121239"/>
            <a:ext cx="9066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Problem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web series, genre,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durasinya</a:t>
            </a:r>
            <a:r>
              <a:rPr lang="en-US" sz="2400" dirty="0" smtClean="0"/>
              <a:t>.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genre </a:t>
            </a:r>
            <a:r>
              <a:rPr lang="en-US" sz="2400" dirty="0" err="1" smtClean="0"/>
              <a:t>horor</a:t>
            </a:r>
            <a:r>
              <a:rPr lang="en-US" sz="2400" dirty="0" smtClean="0"/>
              <a:t>. Problem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durasinya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sepuluh</a:t>
            </a:r>
            <a:r>
              <a:rPr lang="en-US" sz="2400" dirty="0" smtClean="0"/>
              <a:t> </a:t>
            </a:r>
            <a:r>
              <a:rPr lang="en-US" sz="2400" dirty="0" err="1" smtClean="0"/>
              <a:t>menit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durasi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jam.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6049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53036" y="1365159"/>
            <a:ext cx="1026446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Web series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tayangan</a:t>
            </a:r>
            <a:r>
              <a:rPr lang="en-US" sz="2400" dirty="0" smtClean="0"/>
              <a:t> audio visual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berkesinambungan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Netflix, </a:t>
            </a:r>
            <a:r>
              <a:rPr lang="en-US" sz="2400" dirty="0" err="1" smtClean="0"/>
              <a:t>Vimeo</a:t>
            </a:r>
            <a:r>
              <a:rPr lang="en-US" sz="2400" dirty="0" smtClean="0"/>
              <a:t>, </a:t>
            </a:r>
            <a:r>
              <a:rPr lang="en-US" sz="2400" dirty="0" err="1" smtClean="0"/>
              <a:t>Youtube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membayar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berlangganan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Netflix,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membayar</a:t>
            </a:r>
            <a:r>
              <a:rPr lang="en-US" sz="2400" dirty="0" smtClean="0"/>
              <a:t>, </a:t>
            </a:r>
            <a:r>
              <a:rPr lang="en-US" sz="2400" dirty="0" err="1" smtClean="0"/>
              <a:t>semisal</a:t>
            </a:r>
            <a:r>
              <a:rPr lang="en-US" sz="2400" dirty="0" smtClean="0"/>
              <a:t> </a:t>
            </a:r>
            <a:r>
              <a:rPr lang="en-US" sz="2400" dirty="0" err="1" smtClean="0"/>
              <a:t>Youtube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televisi</a:t>
            </a:r>
            <a:r>
              <a:rPr lang="en-US" sz="2400" dirty="0" smtClean="0"/>
              <a:t>, </a:t>
            </a:r>
            <a:r>
              <a:rPr lang="en-US" sz="2400" dirty="0" err="1" smtClean="0"/>
              <a:t>tayangan</a:t>
            </a:r>
            <a:r>
              <a:rPr lang="en-US" sz="2400" dirty="0" smtClean="0"/>
              <a:t> web series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disaksikan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sewaktu-waktu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</a:t>
            </a:r>
            <a:r>
              <a:rPr lang="en-US" sz="2400" dirty="0"/>
              <a:t> </a:t>
            </a:r>
            <a:r>
              <a:rPr lang="en-US" sz="2400" dirty="0" err="1" smtClean="0"/>
              <a:t>dimungkinkan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menikmati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tayangan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menyaksikan</a:t>
            </a:r>
            <a:r>
              <a:rPr lang="en-US" sz="2400" dirty="0" smtClean="0"/>
              <a:t> episode-episode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 Platform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channel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kreasi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.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95522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2382" y="1209267"/>
            <a:ext cx="85043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Seri-</a:t>
            </a:r>
            <a:r>
              <a:rPr lang="en-US" sz="2400" dirty="0" err="1" smtClean="0"/>
              <a:t>miniseri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tayangan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ceritanya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episode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berlanjut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episode-episode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.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berkesinambungan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keterlibatan</a:t>
            </a:r>
            <a:r>
              <a:rPr lang="en-US" sz="2400" dirty="0" smtClean="0"/>
              <a:t> </a:t>
            </a:r>
            <a:r>
              <a:rPr lang="en-US" sz="2400" dirty="0" err="1" smtClean="0"/>
              <a:t>tokoh-tokoh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Serial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tayangan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ceritanya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episode. </a:t>
            </a:r>
            <a:r>
              <a:rPr lang="en-US" sz="2400" dirty="0" err="1" smtClean="0"/>
              <a:t>Tokoh-tokoh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tokoh-tokoh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episode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berbeda-beda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Antologi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tayangan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berbeda-beda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episodenya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</a:t>
            </a:r>
            <a:r>
              <a:rPr lang="en-US" sz="2400" dirty="0" err="1" smtClean="0"/>
              <a:t>tema</a:t>
            </a:r>
            <a:r>
              <a:rPr lang="en-US" sz="2400" dirty="0" smtClean="0"/>
              <a:t>. 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10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6524" y="1790162"/>
            <a:ext cx="94273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GENRE</a:t>
            </a:r>
          </a:p>
          <a:p>
            <a:r>
              <a:rPr lang="en-US" dirty="0" smtClean="0"/>
              <a:t> </a:t>
            </a:r>
          </a:p>
          <a:p>
            <a:pPr algn="just"/>
            <a:r>
              <a:rPr lang="en-US" sz="2400" dirty="0" smtClean="0"/>
              <a:t>Web-series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genre. Genre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/>
              <a:t> </a:t>
            </a:r>
            <a:r>
              <a:rPr lang="en-US" sz="2400" dirty="0" err="1" smtClean="0"/>
              <a:t>semisal</a:t>
            </a:r>
            <a:r>
              <a:rPr lang="en-US" sz="2400" dirty="0" smtClean="0"/>
              <a:t> drama, </a:t>
            </a:r>
            <a:r>
              <a:rPr lang="en-US" sz="2400" dirty="0" err="1" smtClean="0"/>
              <a:t>horor</a:t>
            </a:r>
            <a:r>
              <a:rPr lang="en-US" sz="2400" dirty="0" smtClean="0"/>
              <a:t>, </a:t>
            </a:r>
            <a:r>
              <a:rPr lang="en-US" sz="2400" dirty="0" err="1" smtClean="0"/>
              <a:t>laga</a:t>
            </a:r>
            <a:r>
              <a:rPr lang="en-US" sz="2400" dirty="0" smtClean="0"/>
              <a:t>, </a:t>
            </a:r>
            <a:r>
              <a:rPr lang="en-US" sz="2400" dirty="0" err="1" smtClean="0"/>
              <a:t>misteri</a:t>
            </a:r>
            <a:r>
              <a:rPr lang="en-US" sz="2400" dirty="0" smtClean="0"/>
              <a:t>, </a:t>
            </a:r>
            <a:r>
              <a:rPr lang="en-US" sz="2400" dirty="0" err="1" smtClean="0"/>
              <a:t>sejarah</a:t>
            </a:r>
            <a:r>
              <a:rPr lang="en-US" sz="2400" dirty="0" smtClean="0"/>
              <a:t>. Genre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tokoh</a:t>
            </a:r>
            <a:r>
              <a:rPr lang="en-US" sz="2400" dirty="0" smtClean="0"/>
              <a:t> </a:t>
            </a:r>
            <a:r>
              <a:rPr lang="en-US" sz="2400" dirty="0" err="1" smtClean="0"/>
              <a:t>hantu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genre </a:t>
            </a:r>
            <a:r>
              <a:rPr lang="en-US" sz="2400" dirty="0" err="1" smtClean="0"/>
              <a:t>horor</a:t>
            </a:r>
            <a:r>
              <a:rPr lang="en-US" sz="2400" dirty="0" smtClean="0"/>
              <a:t>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kreativitas</a:t>
            </a:r>
            <a:r>
              <a:rPr lang="en-US" sz="2400" dirty="0" smtClean="0"/>
              <a:t>. </a:t>
            </a:r>
            <a:r>
              <a:rPr lang="en-US" sz="2400" dirty="0" err="1" smtClean="0"/>
              <a:t>Tontonan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kreativitas</a:t>
            </a:r>
            <a:r>
              <a:rPr lang="en-US" sz="24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5807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2" y="669701"/>
            <a:ext cx="989097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SEGMENTASI PENONTON</a:t>
            </a:r>
          </a:p>
          <a:p>
            <a:endParaRPr lang="en-US" sz="2400" dirty="0" smtClean="0"/>
          </a:p>
          <a:p>
            <a:pPr algn="just"/>
            <a:r>
              <a:rPr lang="en-US" sz="2400" dirty="0" smtClean="0"/>
              <a:t>Web series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penontonnya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</a:t>
            </a:r>
            <a:r>
              <a:rPr lang="en-US" sz="2400" dirty="0" smtClean="0"/>
              <a:t> </a:t>
            </a:r>
            <a:r>
              <a:rPr lang="en-US" sz="2400" dirty="0" err="1" smtClean="0"/>
              <a:t>anak-anak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dewasa</a:t>
            </a:r>
            <a:r>
              <a:rPr lang="en-US" sz="2400" dirty="0" smtClean="0"/>
              <a:t>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A, B </a:t>
            </a:r>
            <a:r>
              <a:rPr lang="en-US" sz="2400" dirty="0" err="1" smtClean="0"/>
              <a:t>atau</a:t>
            </a:r>
            <a:r>
              <a:rPr lang="en-US" sz="2400" dirty="0" smtClean="0"/>
              <a:t> C.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diingat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web series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ditonton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belahan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cakupan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,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ditonton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DURASI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platform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durasi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menit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jam.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. </a:t>
            </a:r>
            <a:r>
              <a:rPr lang="en-US" sz="2400" dirty="0" err="1" smtClean="0"/>
              <a:t>Durasi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tayangan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1141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736" y="1712891"/>
            <a:ext cx="92341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TEMA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mengkreasikan</a:t>
            </a:r>
            <a:r>
              <a:rPr lang="en-US" sz="2400" dirty="0" smtClean="0"/>
              <a:t> web-series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yang 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tema</a:t>
            </a:r>
            <a:r>
              <a:rPr lang="en-US" sz="2400" dirty="0" smtClean="0"/>
              <a:t>. Web series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tema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tema</a:t>
            </a:r>
            <a:r>
              <a:rPr lang="en-US" sz="2400" dirty="0" smtClean="0"/>
              <a:t> </a:t>
            </a:r>
            <a:r>
              <a:rPr lang="en-US" sz="2400" dirty="0" err="1" smtClean="0"/>
              <a:t>persahabatan</a:t>
            </a:r>
            <a:r>
              <a:rPr lang="en-US" sz="2400" dirty="0" smtClean="0"/>
              <a:t>,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,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,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 </a:t>
            </a:r>
            <a:r>
              <a:rPr lang="en-US" sz="2400" dirty="0" err="1" smtClean="0"/>
              <a:t>Tentusaja</a:t>
            </a:r>
            <a:r>
              <a:rPr lang="en-US" sz="2400" dirty="0" smtClean="0"/>
              <a:t> </a:t>
            </a:r>
            <a:r>
              <a:rPr lang="en-US" sz="2400" dirty="0" err="1" smtClean="0"/>
              <a:t>tema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disesuaikan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segmen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dituju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tema</a:t>
            </a:r>
            <a:r>
              <a:rPr lang="en-US" sz="2400" dirty="0" smtClean="0"/>
              <a:t> agama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anak-anak</a:t>
            </a:r>
            <a:r>
              <a:rPr lang="en-US" sz="2400" dirty="0" smtClean="0"/>
              <a:t>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ditujukan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</a:t>
            </a:r>
            <a:r>
              <a:rPr lang="en-US" sz="2400" dirty="0" smtClean="0"/>
              <a:t> </a:t>
            </a:r>
            <a:r>
              <a:rPr lang="en-US" sz="2400" dirty="0" err="1" smtClean="0"/>
              <a:t>dewasa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6876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2440" y="2073499"/>
            <a:ext cx="64523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LANGKAH PENCIPTAAN WEB SERIES</a:t>
            </a:r>
          </a:p>
          <a:p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Latar</a:t>
            </a:r>
            <a:r>
              <a:rPr lang="en-US" sz="2400" dirty="0" smtClean="0"/>
              <a:t>/Setting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Tokoh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Problem yang </a:t>
            </a:r>
            <a:r>
              <a:rPr lang="en-US" sz="2400" dirty="0" err="1" smtClean="0"/>
              <a:t>dihadapi</a:t>
            </a:r>
            <a:r>
              <a:rPr lang="en-US" sz="2400" dirty="0" smtClean="0"/>
              <a:t> </a:t>
            </a:r>
            <a:r>
              <a:rPr lang="en-US" sz="2400" dirty="0" err="1" smtClean="0"/>
              <a:t>tokoh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6160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3" y="1146220"/>
            <a:ext cx="89636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LATAR/SETTING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berlangsungnya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.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tokoh-tokohnya</a:t>
            </a:r>
            <a:r>
              <a:rPr lang="en-US" sz="2400" dirty="0" smtClean="0"/>
              <a:t>. </a:t>
            </a:r>
            <a:r>
              <a:rPr lang="en-US" sz="2400" dirty="0" err="1" smtClean="0"/>
              <a:t>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Jakarta, </a:t>
            </a:r>
            <a:r>
              <a:rPr lang="en-US" sz="2400" dirty="0" err="1" smtClean="0"/>
              <a:t>Jawa</a:t>
            </a:r>
            <a:r>
              <a:rPr lang="en-US" sz="2400" dirty="0" smtClean="0"/>
              <a:t> Barat, Sumba, Papua. </a:t>
            </a:r>
            <a:r>
              <a:rPr lang="en-US" sz="2400" dirty="0" err="1" smtClean="0"/>
              <a:t>Latar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, </a:t>
            </a:r>
            <a:r>
              <a:rPr lang="en-US" sz="2400" dirty="0" err="1" smtClean="0"/>
              <a:t>pondok</a:t>
            </a:r>
            <a:r>
              <a:rPr lang="en-US" sz="2400" dirty="0" smtClean="0"/>
              <a:t> </a:t>
            </a:r>
            <a:r>
              <a:rPr lang="en-US" sz="2400" dirty="0" err="1" smtClean="0"/>
              <a:t>pesantren</a:t>
            </a:r>
            <a:r>
              <a:rPr lang="en-US" sz="2400" dirty="0" smtClean="0"/>
              <a:t>,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, </a:t>
            </a:r>
            <a:r>
              <a:rPr lang="en-US" sz="2400" dirty="0" err="1" smtClean="0"/>
              <a:t>pasar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di </a:t>
            </a:r>
            <a:r>
              <a:rPr lang="en-US" sz="2400" dirty="0" err="1" smtClean="0"/>
              <a:t>Jawa</a:t>
            </a:r>
            <a:r>
              <a:rPr lang="en-US" sz="2400" dirty="0" smtClean="0"/>
              <a:t> </a:t>
            </a:r>
            <a:r>
              <a:rPr lang="en-US" sz="2400" dirty="0"/>
              <a:t>B</a:t>
            </a:r>
            <a:r>
              <a:rPr lang="en-US" sz="2400" dirty="0" smtClean="0"/>
              <a:t>arat.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diperjelas</a:t>
            </a:r>
            <a:r>
              <a:rPr lang="en-US" sz="2400" dirty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, SMP, SMA, SMK,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swasta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8021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5313" y="1455313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TOKOH</a:t>
            </a:r>
          </a:p>
          <a:p>
            <a:endParaRPr lang="en-US" sz="2400" dirty="0" smtClean="0"/>
          </a:p>
          <a:p>
            <a:pPr algn="just"/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,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tokoh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.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SMK multi media di Bogor, </a:t>
            </a:r>
            <a:r>
              <a:rPr lang="en-US" sz="2400" dirty="0" err="1" smtClean="0"/>
              <a:t>Jawa</a:t>
            </a:r>
            <a:r>
              <a:rPr lang="en-US" sz="2400" dirty="0" smtClean="0"/>
              <a:t> Barat.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tokoh-tokoh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, guru, </a:t>
            </a:r>
            <a:r>
              <a:rPr lang="en-US" sz="2400" dirty="0" err="1" smtClean="0"/>
              <a:t>murid</a:t>
            </a:r>
            <a:r>
              <a:rPr lang="en-US" sz="2400" dirty="0" smtClean="0"/>
              <a:t>, </a:t>
            </a:r>
            <a:r>
              <a:rPr lang="en-US" sz="2400" dirty="0" err="1" smtClean="0"/>
              <a:t>satpam</a:t>
            </a:r>
            <a:r>
              <a:rPr lang="en-US" sz="2400" dirty="0" smtClean="0"/>
              <a:t>,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kebersihan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satunya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5201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694</Words>
  <Application>Microsoft Office PowerPoint</Application>
  <PresentationFormat>Custom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SDM</cp:lastModifiedBy>
  <cp:revision>13</cp:revision>
  <dcterms:created xsi:type="dcterms:W3CDTF">2021-03-01T01:26:13Z</dcterms:created>
  <dcterms:modified xsi:type="dcterms:W3CDTF">2021-03-01T14:53:45Z</dcterms:modified>
</cp:coreProperties>
</file>