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2" r:id="rId6"/>
    <p:sldId id="261"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9ABA2-8686-4DC4-819C-5E52A11D861A}" type="datetimeFigureOut">
              <a:rPr lang="id-ID" smtClean="0"/>
              <a:pPr/>
              <a:t>18/01/2023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7BB7F-9C13-4269-B689-D5FD0167154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F0A7BB7F-9C13-4269-B689-D5FD01671544}"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A5F6B-1D9E-43BC-B9E4-F707C2B315B9}" type="datetimeFigureOut">
              <a:rPr lang="id-ID" smtClean="0"/>
              <a:pPr/>
              <a:t>18/01/2023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C870F-97CF-436D-9E54-D7982CF7DC6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A5F6B-1D9E-43BC-B9E4-F707C2B315B9}" type="datetimeFigureOut">
              <a:rPr lang="id-ID" smtClean="0"/>
              <a:pPr/>
              <a:t>18/01/2023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870F-97CF-436D-9E54-D7982CF7DC6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Acting sebagai media literasi budaya</a:t>
            </a:r>
            <a:endParaRPr lang="id-ID" dirty="0"/>
          </a:p>
        </p:txBody>
      </p:sp>
      <p:sp>
        <p:nvSpPr>
          <p:cNvPr id="3" name="Subtitle 2"/>
          <p:cNvSpPr>
            <a:spLocks noGrp="1"/>
          </p:cNvSpPr>
          <p:nvPr>
            <p:ph type="subTitle" idx="1"/>
          </p:nvPr>
        </p:nvSpPr>
        <p:spPr/>
        <p:txBody>
          <a:bodyPr>
            <a:normAutofit/>
          </a:bodyPr>
          <a:lstStyle/>
          <a:p>
            <a:pPr marL="514350" indent="-514350"/>
            <a:r>
              <a:rPr lang="id-ID" dirty="0" smtClean="0"/>
              <a:t>Pemanfaatan acting dalam pembuatan film literasi budaya di Provinsi Riau</a:t>
            </a:r>
            <a:endParaRPr lang="id-ID" dirty="0" smtClean="0"/>
          </a:p>
          <a:p>
            <a:pPr marL="514350" indent="-514350">
              <a:buAutoNum type="arabicPeriod"/>
            </a:pPr>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dirty="0"/>
              <a:t>1</a:t>
            </a:r>
            <a:r>
              <a:rPr lang="id-ID" dirty="0" smtClean="0"/>
              <a:t>. Bagaimana </a:t>
            </a:r>
            <a:r>
              <a:rPr lang="id-ID" dirty="0" smtClean="0"/>
              <a:t>acting dipergunakan untuk kebutuhan penyampaian pesan pada literasi tentang kehidupan masyarakat yang sesuai dengan kaidah saling menjaga. Menjaga alam dan kearifan lokal untuk kesejahteraan masyarakat. Dalam hal ini masyarakat Melayu Riau</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a:t>2</a:t>
            </a:r>
            <a:r>
              <a:rPr lang="id-ID" dirty="0" smtClean="0"/>
              <a:t>. Latihan </a:t>
            </a:r>
            <a:r>
              <a:rPr lang="id-ID" dirty="0" smtClean="0"/>
              <a:t>dasar tentang ilmu acting yang dilakukan untuk kebutuhan aktor berperan. Contohnya latihan </a:t>
            </a:r>
            <a:r>
              <a:rPr lang="id-ID" dirty="0" smtClean="0"/>
              <a:t>O</a:t>
            </a:r>
            <a:r>
              <a:rPr lang="id-ID" dirty="0" smtClean="0"/>
              <a:t>lah suara, bukan untuk merubah warna suara. Untuk mensiasati suara yang kurang ngebass atau suara cempreng misalnya, bisa dengan tehnik intonasi yaitu memainkan pola pengucapan yang variatif untuk setidaknya bisa menutupi suara cempreng tersebut.  </a:t>
            </a:r>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a:t>3</a:t>
            </a:r>
            <a:r>
              <a:rPr lang="id-ID" dirty="0" smtClean="0"/>
              <a:t>. </a:t>
            </a:r>
            <a:r>
              <a:rPr lang="id-ID" dirty="0" smtClean="0"/>
              <a:t>L</a:t>
            </a:r>
            <a:r>
              <a:rPr lang="id-ID" dirty="0" smtClean="0"/>
              <a:t>atihan tambahan </a:t>
            </a:r>
            <a:r>
              <a:rPr lang="id-ID" dirty="0" smtClean="0"/>
              <a:t>lainnya </a:t>
            </a:r>
            <a:r>
              <a:rPr lang="id-ID" dirty="0" smtClean="0"/>
              <a:t>diperlukan untuk </a:t>
            </a:r>
            <a:r>
              <a:rPr lang="id-ID" dirty="0" smtClean="0"/>
              <a:t> pengenalan terhadap isi cerita naskah. </a:t>
            </a:r>
            <a:r>
              <a:rPr lang="id-ID" dirty="0" smtClean="0"/>
              <a:t>Ini adalah latihan untuk para pemain mengenal lebih dekat tentang cerita, peran, adegan, setting cerita, serta latar belakang budaya cerita.</a:t>
            </a:r>
            <a:r>
              <a:rPr lang="id-ID" dirty="0" smtClean="0"/>
              <a:t> Aktor dituntut untuk memahami budaya setempat, untuk menyampaikan pesan-pesan secara tertulis menjadi sebuah pesan verbal yang mudah dicerna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4</a:t>
            </a:r>
            <a:r>
              <a:rPr lang="id-ID" dirty="0" smtClean="0"/>
              <a:t>. Pengucapan dialog dengan dialek melayu sebagai warna khas masyarakat Melayu Riau yang </a:t>
            </a:r>
            <a:r>
              <a:rPr lang="id-ID" dirty="0" smtClean="0"/>
              <a:t>harus </a:t>
            </a:r>
            <a:r>
              <a:rPr lang="id-ID" dirty="0" smtClean="0"/>
              <a:t>dikuasai khususnya oleh para pemain dengan akar budaya yang bukan Melayu. </a:t>
            </a:r>
            <a:r>
              <a:rPr lang="id-ID" dirty="0" smtClean="0"/>
              <a:t>Latihan ini diperlukan agar dialog yang keluar bukan sebatas “tempelan belaka”, tetapi benar-benar menjadi “milik”</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5</a:t>
            </a:r>
            <a:r>
              <a:rPr lang="id-ID" dirty="0" smtClean="0"/>
              <a:t>. Penguasaan dan adaptasi setting cerita yang tentunya berbeda dari kehidupan asli si pemain. Latihan adaptasi ini diperlukan agar para pemain sudah terbiasa dengan setting cerita ketika pengambilan gambar dilakukan.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lgn="just"/>
            <a:r>
              <a:rPr lang="id-ID" dirty="0" smtClean="0"/>
              <a:t>6. Terakhir latihan bagaimana memberikan kesadaran pada para pemain bahwa mereka bukan sedang berpura-pura, tetapi benar-benar masuk sebagai peran yang dimainkannya.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266</Words>
  <Application>Microsoft Office PowerPoint</Application>
  <PresentationFormat>On-screen Show (4:3)</PresentationFormat>
  <Paragraphs>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Acting sebagai media literasi budaya</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Pelatihan MC</dc:title>
  <dc:creator>admin</dc:creator>
  <cp:lastModifiedBy>admin</cp:lastModifiedBy>
  <cp:revision>16</cp:revision>
  <dcterms:created xsi:type="dcterms:W3CDTF">2019-08-21T08:47:49Z</dcterms:created>
  <dcterms:modified xsi:type="dcterms:W3CDTF">2023-01-18T08:09:00Z</dcterms:modified>
</cp:coreProperties>
</file>