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79B4FB-D4FA-497D-BA0F-34713EFBA7B1}" type="doc">
      <dgm:prSet loTypeId="urn:microsoft.com/office/officeart/2005/8/layout/radial3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F747CE-9BF6-4671-9B0C-17D4D7C0C171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rgbClr val="FFFF00"/>
              </a:solidFill>
            </a:rPr>
            <a:t>Budaya</a:t>
          </a:r>
          <a:endParaRPr lang="en-US" sz="2000" b="1" dirty="0">
            <a:solidFill>
              <a:srgbClr val="FFFF00"/>
            </a:solidFill>
          </a:endParaRPr>
        </a:p>
      </dgm:t>
    </dgm:pt>
    <dgm:pt modelId="{C220B1B1-B7C5-4758-819E-52C793CCE7E4}" type="parTrans" cxnId="{6ACC3C56-C9B9-4B8E-9731-095263FC75DE}">
      <dgm:prSet/>
      <dgm:spPr/>
      <dgm:t>
        <a:bodyPr/>
        <a:lstStyle/>
        <a:p>
          <a:endParaRPr lang="en-US"/>
        </a:p>
      </dgm:t>
    </dgm:pt>
    <dgm:pt modelId="{F95A792C-DFD3-4125-AD8C-38E75FAF6161}" type="sibTrans" cxnId="{6ACC3C56-C9B9-4B8E-9731-095263FC75DE}">
      <dgm:prSet/>
      <dgm:spPr/>
      <dgm:t>
        <a:bodyPr/>
        <a:lstStyle/>
        <a:p>
          <a:endParaRPr lang="en-US"/>
        </a:p>
      </dgm:t>
    </dgm:pt>
    <dgm:pt modelId="{9CD5CF1F-598A-49AC-BE8C-272344CD81E2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FF00"/>
              </a:solidFill>
            </a:rPr>
            <a:t>Nilai</a:t>
          </a:r>
          <a:r>
            <a:rPr lang="en-US" sz="1800" b="1" dirty="0" smtClean="0">
              <a:solidFill>
                <a:srgbClr val="FFFF00"/>
              </a:solidFill>
            </a:rPr>
            <a:t> </a:t>
          </a:r>
          <a:r>
            <a:rPr lang="en-US" sz="1800" b="1" dirty="0" err="1" smtClean="0">
              <a:solidFill>
                <a:srgbClr val="FFFF00"/>
              </a:solidFill>
            </a:rPr>
            <a:t>Alam</a:t>
          </a:r>
          <a:endParaRPr lang="en-US" sz="1800" b="1" dirty="0">
            <a:solidFill>
              <a:srgbClr val="FFFF00"/>
            </a:solidFill>
          </a:endParaRPr>
        </a:p>
      </dgm:t>
    </dgm:pt>
    <dgm:pt modelId="{B678AE1F-EAD6-4AFF-9B4D-97509A8D036D}" type="parTrans" cxnId="{9556A73A-82E8-4C8D-B5F1-A4E673F1B3F4}">
      <dgm:prSet/>
      <dgm:spPr/>
      <dgm:t>
        <a:bodyPr/>
        <a:lstStyle/>
        <a:p>
          <a:endParaRPr lang="en-US"/>
        </a:p>
      </dgm:t>
    </dgm:pt>
    <dgm:pt modelId="{896BF280-1B7B-4882-81B3-96CAB0905516}" type="sibTrans" cxnId="{9556A73A-82E8-4C8D-B5F1-A4E673F1B3F4}">
      <dgm:prSet/>
      <dgm:spPr/>
      <dgm:t>
        <a:bodyPr/>
        <a:lstStyle/>
        <a:p>
          <a:endParaRPr lang="en-US"/>
        </a:p>
      </dgm:t>
    </dgm:pt>
    <dgm:pt modelId="{7B4C6182-27EF-41B5-B562-029EF1977BE8}">
      <dgm:prSet phldrT="[Text]"/>
      <dgm:spPr/>
      <dgm:t>
        <a:bodyPr/>
        <a:lstStyle/>
        <a:p>
          <a:r>
            <a:rPr lang="en-US" b="1" dirty="0" err="1" smtClean="0">
              <a:solidFill>
                <a:srgbClr val="FFFF00"/>
              </a:solidFill>
            </a:rPr>
            <a:t>Nilai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Manusia</a:t>
          </a:r>
          <a:endParaRPr lang="en-US" b="1" dirty="0">
            <a:solidFill>
              <a:srgbClr val="FFFF00"/>
            </a:solidFill>
          </a:endParaRPr>
        </a:p>
      </dgm:t>
    </dgm:pt>
    <dgm:pt modelId="{222EA44B-3AD1-4D1F-980B-649D94501F1D}" type="parTrans" cxnId="{2BB9729F-D006-4F44-B630-70643EE06516}">
      <dgm:prSet/>
      <dgm:spPr/>
      <dgm:t>
        <a:bodyPr/>
        <a:lstStyle/>
        <a:p>
          <a:endParaRPr lang="en-US"/>
        </a:p>
      </dgm:t>
    </dgm:pt>
    <dgm:pt modelId="{8A45B082-38D1-4639-84D8-4151F0298AD2}" type="sibTrans" cxnId="{2BB9729F-D006-4F44-B630-70643EE06516}">
      <dgm:prSet/>
      <dgm:spPr/>
      <dgm:t>
        <a:bodyPr/>
        <a:lstStyle/>
        <a:p>
          <a:endParaRPr lang="en-US"/>
        </a:p>
      </dgm:t>
    </dgm:pt>
    <dgm:pt modelId="{6017A91A-9E3A-4CD5-8AEC-FDE4CDA92B00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FF00"/>
              </a:solidFill>
            </a:rPr>
            <a:t>Nilai</a:t>
          </a:r>
          <a:r>
            <a:rPr lang="en-US" sz="1800" b="1" dirty="0" smtClean="0">
              <a:solidFill>
                <a:srgbClr val="FFFF00"/>
              </a:solidFill>
            </a:rPr>
            <a:t> </a:t>
          </a:r>
          <a:r>
            <a:rPr lang="en-US" sz="1800" b="1" dirty="0" err="1" smtClean="0">
              <a:solidFill>
                <a:srgbClr val="FFFF00"/>
              </a:solidFill>
            </a:rPr>
            <a:t>Ketuhanan</a:t>
          </a:r>
          <a:endParaRPr lang="en-US" sz="1800" b="1" dirty="0">
            <a:solidFill>
              <a:srgbClr val="FFFF00"/>
            </a:solidFill>
          </a:endParaRPr>
        </a:p>
      </dgm:t>
    </dgm:pt>
    <dgm:pt modelId="{B29A30AA-43F4-496A-88A7-A8CFDB32F08D}" type="parTrans" cxnId="{9486326F-0999-4A78-AB9C-A20B2530E9F2}">
      <dgm:prSet/>
      <dgm:spPr/>
      <dgm:t>
        <a:bodyPr/>
        <a:lstStyle/>
        <a:p>
          <a:endParaRPr lang="en-US"/>
        </a:p>
      </dgm:t>
    </dgm:pt>
    <dgm:pt modelId="{AF540C09-513F-49AE-B4AB-B0DD8264C8E2}" type="sibTrans" cxnId="{9486326F-0999-4A78-AB9C-A20B2530E9F2}">
      <dgm:prSet/>
      <dgm:spPr/>
      <dgm:t>
        <a:bodyPr/>
        <a:lstStyle/>
        <a:p>
          <a:endParaRPr lang="en-US"/>
        </a:p>
      </dgm:t>
    </dgm:pt>
    <dgm:pt modelId="{AC04CFD7-4B93-48EB-A737-BA6AB8E850C4}">
      <dgm:prSet phldrT="[Text]"/>
      <dgm:spPr/>
      <dgm:t>
        <a:bodyPr/>
        <a:lstStyle/>
        <a:p>
          <a:r>
            <a:rPr lang="en-US" b="1" dirty="0" err="1" smtClean="0">
              <a:solidFill>
                <a:srgbClr val="FFFF00"/>
              </a:solidFill>
            </a:rPr>
            <a:t>Nilai</a:t>
          </a:r>
          <a:r>
            <a:rPr lang="en-US" b="1" dirty="0" smtClean="0">
              <a:solidFill>
                <a:srgbClr val="FFFF00"/>
              </a:solidFill>
            </a:rPr>
            <a:t> Agama</a:t>
          </a:r>
          <a:endParaRPr lang="en-US" b="1" dirty="0">
            <a:solidFill>
              <a:srgbClr val="FFFF00"/>
            </a:solidFill>
          </a:endParaRPr>
        </a:p>
      </dgm:t>
    </dgm:pt>
    <dgm:pt modelId="{997BD26B-B00F-4EBA-9E91-0D011656430A}" type="parTrans" cxnId="{1F79D78F-54B0-472C-84DB-7F6A8186209A}">
      <dgm:prSet/>
      <dgm:spPr/>
      <dgm:t>
        <a:bodyPr/>
        <a:lstStyle/>
        <a:p>
          <a:endParaRPr lang="en-US"/>
        </a:p>
      </dgm:t>
    </dgm:pt>
    <dgm:pt modelId="{88ACFFFD-1626-4518-AC57-292C830EC44D}" type="sibTrans" cxnId="{1F79D78F-54B0-472C-84DB-7F6A8186209A}">
      <dgm:prSet/>
      <dgm:spPr/>
      <dgm:t>
        <a:bodyPr/>
        <a:lstStyle/>
        <a:p>
          <a:endParaRPr lang="en-US"/>
        </a:p>
      </dgm:t>
    </dgm:pt>
    <dgm:pt modelId="{D86DAC10-1100-4153-9FEF-17B5B95001EE}" type="pres">
      <dgm:prSet presAssocID="{9379B4FB-D4FA-497D-BA0F-34713EFBA7B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B77973-EB6C-4B65-916E-33DBD2282774}" type="pres">
      <dgm:prSet presAssocID="{9379B4FB-D4FA-497D-BA0F-34713EFBA7B1}" presName="radial" presStyleCnt="0">
        <dgm:presLayoutVars>
          <dgm:animLvl val="ctr"/>
        </dgm:presLayoutVars>
      </dgm:prSet>
      <dgm:spPr/>
    </dgm:pt>
    <dgm:pt modelId="{9E8235B9-4617-4013-8AFF-99A042149B31}" type="pres">
      <dgm:prSet presAssocID="{2DF747CE-9BF6-4671-9B0C-17D4D7C0C171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998693B0-1C15-4D67-B939-EE497E0CC9BB}" type="pres">
      <dgm:prSet presAssocID="{9CD5CF1F-598A-49AC-BE8C-272344CD81E2}" presName="node" presStyleLbl="vennNode1" presStyleIdx="1" presStyleCnt="5" custScaleX="133094" custScaleY="135299" custRadScaleRad="75502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EA03C-26C5-4030-BD05-2DF14BDF519D}" type="pres">
      <dgm:prSet presAssocID="{7B4C6182-27EF-41B5-B562-029EF1977BE8}" presName="node" presStyleLbl="vennNode1" presStyleIdx="2" presStyleCnt="5" custScaleX="130160" custScaleY="139343" custRadScaleRad="85335" custRadScaleInc="-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9B332-8E19-4755-B594-CD830124F169}" type="pres">
      <dgm:prSet presAssocID="{6017A91A-9E3A-4CD5-8AEC-FDE4CDA92B00}" presName="node" presStyleLbl="vennNode1" presStyleIdx="3" presStyleCnt="5" custScaleX="154437" custScaleY="139415" custRadScaleRad="82292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BD1EC-C3BC-4285-9225-F36B69FC3FF4}" type="pres">
      <dgm:prSet presAssocID="{AC04CFD7-4B93-48EB-A737-BA6AB8E850C4}" presName="node" presStyleLbl="vennNode1" presStyleIdx="4" presStyleCnt="5" custScaleX="138415" custScaleY="133351" custRadScaleRad="85387" custRadScaleInc="2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B521E-5199-4792-A641-61E6CE04F179}" type="presOf" srcId="{2DF747CE-9BF6-4671-9B0C-17D4D7C0C171}" destId="{9E8235B9-4617-4013-8AFF-99A042149B31}" srcOrd="0" destOrd="0" presId="urn:microsoft.com/office/officeart/2005/8/layout/radial3"/>
    <dgm:cxn modelId="{9556A73A-82E8-4C8D-B5F1-A4E673F1B3F4}" srcId="{2DF747CE-9BF6-4671-9B0C-17D4D7C0C171}" destId="{9CD5CF1F-598A-49AC-BE8C-272344CD81E2}" srcOrd="0" destOrd="0" parTransId="{B678AE1F-EAD6-4AFF-9B4D-97509A8D036D}" sibTransId="{896BF280-1B7B-4882-81B3-96CAB0905516}"/>
    <dgm:cxn modelId="{73078C3D-81D6-48C5-A9D7-81D0CF21B6BE}" type="presOf" srcId="{7B4C6182-27EF-41B5-B562-029EF1977BE8}" destId="{ED1EA03C-26C5-4030-BD05-2DF14BDF519D}" srcOrd="0" destOrd="0" presId="urn:microsoft.com/office/officeart/2005/8/layout/radial3"/>
    <dgm:cxn modelId="{3A2F9E5A-225C-44F9-9891-B7AEB8269A5E}" type="presOf" srcId="{6017A91A-9E3A-4CD5-8AEC-FDE4CDA92B00}" destId="{4579B332-8E19-4755-B594-CD830124F169}" srcOrd="0" destOrd="0" presId="urn:microsoft.com/office/officeart/2005/8/layout/radial3"/>
    <dgm:cxn modelId="{657FA2F0-2A79-4F1D-8BDF-9DAF804CC9F6}" type="presOf" srcId="{AC04CFD7-4B93-48EB-A737-BA6AB8E850C4}" destId="{ACBBD1EC-C3BC-4285-9225-F36B69FC3FF4}" srcOrd="0" destOrd="0" presId="urn:microsoft.com/office/officeart/2005/8/layout/radial3"/>
    <dgm:cxn modelId="{1F79D78F-54B0-472C-84DB-7F6A8186209A}" srcId="{2DF747CE-9BF6-4671-9B0C-17D4D7C0C171}" destId="{AC04CFD7-4B93-48EB-A737-BA6AB8E850C4}" srcOrd="3" destOrd="0" parTransId="{997BD26B-B00F-4EBA-9E91-0D011656430A}" sibTransId="{88ACFFFD-1626-4518-AC57-292C830EC44D}"/>
    <dgm:cxn modelId="{6ACC3C56-C9B9-4B8E-9731-095263FC75DE}" srcId="{9379B4FB-D4FA-497D-BA0F-34713EFBA7B1}" destId="{2DF747CE-9BF6-4671-9B0C-17D4D7C0C171}" srcOrd="0" destOrd="0" parTransId="{C220B1B1-B7C5-4758-819E-52C793CCE7E4}" sibTransId="{F95A792C-DFD3-4125-AD8C-38E75FAF6161}"/>
    <dgm:cxn modelId="{09F24483-6E81-4D2D-ACAF-729EF50158A7}" type="presOf" srcId="{9CD5CF1F-598A-49AC-BE8C-272344CD81E2}" destId="{998693B0-1C15-4D67-B939-EE497E0CC9BB}" srcOrd="0" destOrd="0" presId="urn:microsoft.com/office/officeart/2005/8/layout/radial3"/>
    <dgm:cxn modelId="{85112EF0-6800-4607-BDED-9A3104B3DECF}" type="presOf" srcId="{9379B4FB-D4FA-497D-BA0F-34713EFBA7B1}" destId="{D86DAC10-1100-4153-9FEF-17B5B95001EE}" srcOrd="0" destOrd="0" presId="urn:microsoft.com/office/officeart/2005/8/layout/radial3"/>
    <dgm:cxn modelId="{9486326F-0999-4A78-AB9C-A20B2530E9F2}" srcId="{2DF747CE-9BF6-4671-9B0C-17D4D7C0C171}" destId="{6017A91A-9E3A-4CD5-8AEC-FDE4CDA92B00}" srcOrd="2" destOrd="0" parTransId="{B29A30AA-43F4-496A-88A7-A8CFDB32F08D}" sibTransId="{AF540C09-513F-49AE-B4AB-B0DD8264C8E2}"/>
    <dgm:cxn modelId="{2BB9729F-D006-4F44-B630-70643EE06516}" srcId="{2DF747CE-9BF6-4671-9B0C-17D4D7C0C171}" destId="{7B4C6182-27EF-41B5-B562-029EF1977BE8}" srcOrd="1" destOrd="0" parTransId="{222EA44B-3AD1-4D1F-980B-649D94501F1D}" sibTransId="{8A45B082-38D1-4639-84D8-4151F0298AD2}"/>
    <dgm:cxn modelId="{1D7B8C94-B249-4949-B2EA-05130BC97252}" type="presParOf" srcId="{D86DAC10-1100-4153-9FEF-17B5B95001EE}" destId="{EEB77973-EB6C-4B65-916E-33DBD2282774}" srcOrd="0" destOrd="0" presId="urn:microsoft.com/office/officeart/2005/8/layout/radial3"/>
    <dgm:cxn modelId="{EC0EFDF8-BEF6-4D2A-B729-92B0AF36DF7E}" type="presParOf" srcId="{EEB77973-EB6C-4B65-916E-33DBD2282774}" destId="{9E8235B9-4617-4013-8AFF-99A042149B31}" srcOrd="0" destOrd="0" presId="urn:microsoft.com/office/officeart/2005/8/layout/radial3"/>
    <dgm:cxn modelId="{8CD674A0-A7A9-46B7-A52C-FE0F0128B764}" type="presParOf" srcId="{EEB77973-EB6C-4B65-916E-33DBD2282774}" destId="{998693B0-1C15-4D67-B939-EE497E0CC9BB}" srcOrd="1" destOrd="0" presId="urn:microsoft.com/office/officeart/2005/8/layout/radial3"/>
    <dgm:cxn modelId="{DA3AC449-27C5-4F63-8464-DF6487ACEDAC}" type="presParOf" srcId="{EEB77973-EB6C-4B65-916E-33DBD2282774}" destId="{ED1EA03C-26C5-4030-BD05-2DF14BDF519D}" srcOrd="2" destOrd="0" presId="urn:microsoft.com/office/officeart/2005/8/layout/radial3"/>
    <dgm:cxn modelId="{C064E4BF-7165-49CE-8A68-3BA95765A2AF}" type="presParOf" srcId="{EEB77973-EB6C-4B65-916E-33DBD2282774}" destId="{4579B332-8E19-4755-B594-CD830124F169}" srcOrd="3" destOrd="0" presId="urn:microsoft.com/office/officeart/2005/8/layout/radial3"/>
    <dgm:cxn modelId="{4D8E3851-2CEE-46CF-8162-68CF80B4075F}" type="presParOf" srcId="{EEB77973-EB6C-4B65-916E-33DBD2282774}" destId="{ACBBD1EC-C3BC-4285-9225-F36B69FC3FF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235B9-4617-4013-8AFF-99A042149B31}">
      <dsp:nvSpPr>
        <dsp:cNvPr id="0" name=""/>
        <dsp:cNvSpPr/>
      </dsp:nvSpPr>
      <dsp:spPr>
        <a:xfrm>
          <a:off x="1944136" y="893276"/>
          <a:ext cx="2254249" cy="225424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</a:rPr>
            <a:t>Budaya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274263" y="1223403"/>
        <a:ext cx="1593995" cy="1593995"/>
      </dsp:txXfrm>
    </dsp:sp>
    <dsp:sp modelId="{998693B0-1C15-4D67-B939-EE497E0CC9BB}">
      <dsp:nvSpPr>
        <dsp:cNvPr id="0" name=""/>
        <dsp:cNvSpPr/>
      </dsp:nvSpPr>
      <dsp:spPr>
        <a:xfrm>
          <a:off x="2321193" y="149511"/>
          <a:ext cx="1500135" cy="152498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FF00"/>
              </a:solidFill>
            </a:rPr>
            <a:t>Nilai</a:t>
          </a:r>
          <a:r>
            <a:rPr lang="en-US" sz="1800" b="1" kern="1200" dirty="0" smtClean="0">
              <a:solidFill>
                <a:srgbClr val="FFFF00"/>
              </a:solidFill>
            </a:rPr>
            <a:t> </a:t>
          </a:r>
          <a:r>
            <a:rPr lang="en-US" sz="1800" b="1" kern="1200" dirty="0" err="1" smtClean="0">
              <a:solidFill>
                <a:srgbClr val="FFFF00"/>
              </a:solidFill>
            </a:rPr>
            <a:t>Alam</a:t>
          </a:r>
          <a:endParaRPr lang="en-US" sz="1800" b="1" kern="1200" dirty="0">
            <a:solidFill>
              <a:srgbClr val="FFFF00"/>
            </a:solidFill>
          </a:endParaRPr>
        </a:p>
      </dsp:txBody>
      <dsp:txXfrm>
        <a:off x="2540883" y="372840"/>
        <a:ext cx="1060755" cy="1078330"/>
      </dsp:txXfrm>
    </dsp:sp>
    <dsp:sp modelId="{ED1EA03C-26C5-4030-BD05-2DF14BDF519D}">
      <dsp:nvSpPr>
        <dsp:cNvPr id="0" name=""/>
        <dsp:cNvSpPr/>
      </dsp:nvSpPr>
      <dsp:spPr>
        <a:xfrm>
          <a:off x="3590427" y="1224136"/>
          <a:ext cx="1467065" cy="157056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rgbClr val="FFFF00"/>
              </a:solidFill>
            </a:rPr>
            <a:t>Nilai</a:t>
          </a:r>
          <a:r>
            <a:rPr lang="en-US" sz="2100" b="1" kern="1200" dirty="0" smtClean="0">
              <a:solidFill>
                <a:srgbClr val="FFFF00"/>
              </a:solidFill>
            </a:rPr>
            <a:t> </a:t>
          </a:r>
          <a:r>
            <a:rPr lang="en-US" sz="2100" b="1" kern="1200" dirty="0" err="1" smtClean="0">
              <a:solidFill>
                <a:srgbClr val="FFFF00"/>
              </a:solidFill>
            </a:rPr>
            <a:t>Manusia</a:t>
          </a:r>
          <a:endParaRPr lang="en-US" sz="2100" b="1" kern="1200" dirty="0">
            <a:solidFill>
              <a:srgbClr val="FFFF00"/>
            </a:solidFill>
          </a:endParaRPr>
        </a:p>
      </dsp:txBody>
      <dsp:txXfrm>
        <a:off x="3805274" y="1454141"/>
        <a:ext cx="1037371" cy="1110559"/>
      </dsp:txXfrm>
    </dsp:sp>
    <dsp:sp modelId="{4579B332-8E19-4755-B594-CD830124F169}">
      <dsp:nvSpPr>
        <dsp:cNvPr id="0" name=""/>
        <dsp:cNvSpPr/>
      </dsp:nvSpPr>
      <dsp:spPr>
        <a:xfrm>
          <a:off x="2200912" y="2442786"/>
          <a:ext cx="1740698" cy="15713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FF00"/>
              </a:solidFill>
            </a:rPr>
            <a:t>Nilai</a:t>
          </a:r>
          <a:r>
            <a:rPr lang="en-US" sz="1800" b="1" kern="1200" dirty="0" smtClean="0">
              <a:solidFill>
                <a:srgbClr val="FFFF00"/>
              </a:solidFill>
            </a:rPr>
            <a:t> </a:t>
          </a:r>
          <a:r>
            <a:rPr lang="en-US" sz="1800" b="1" kern="1200" dirty="0" err="1" smtClean="0">
              <a:solidFill>
                <a:srgbClr val="FFFF00"/>
              </a:solidFill>
            </a:rPr>
            <a:t>Ketuhanan</a:t>
          </a:r>
          <a:endParaRPr lang="en-US" sz="1800" b="1" kern="1200" dirty="0">
            <a:solidFill>
              <a:srgbClr val="FFFF00"/>
            </a:solidFill>
          </a:endParaRPr>
        </a:p>
      </dsp:txBody>
      <dsp:txXfrm>
        <a:off x="2455831" y="2672909"/>
        <a:ext cx="1230860" cy="1111135"/>
      </dsp:txXfrm>
    </dsp:sp>
    <dsp:sp modelId="{ACBBD1EC-C3BC-4285-9225-F36B69FC3FF4}">
      <dsp:nvSpPr>
        <dsp:cNvPr id="0" name=""/>
        <dsp:cNvSpPr/>
      </dsp:nvSpPr>
      <dsp:spPr>
        <a:xfrm>
          <a:off x="1038493" y="1224139"/>
          <a:ext cx="1560110" cy="150303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rgbClr val="FFFF00"/>
              </a:solidFill>
            </a:rPr>
            <a:t>Nilai</a:t>
          </a:r>
          <a:r>
            <a:rPr lang="en-US" sz="2100" b="1" kern="1200" dirty="0" smtClean="0">
              <a:solidFill>
                <a:srgbClr val="FFFF00"/>
              </a:solidFill>
            </a:rPr>
            <a:t> Agama</a:t>
          </a:r>
          <a:endParaRPr lang="en-US" sz="2100" b="1" kern="1200" dirty="0">
            <a:solidFill>
              <a:srgbClr val="FFFF00"/>
            </a:solidFill>
          </a:endParaRPr>
        </a:p>
      </dsp:txBody>
      <dsp:txXfrm>
        <a:off x="1266966" y="1444253"/>
        <a:ext cx="1103164" cy="1062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9D18-FF0F-483B-89FB-BBF6B0634D0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7A1DC-BBAC-4CAD-A5B4-4C10C061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7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7A1DC-BBAC-4CAD-A5B4-4C10C06107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8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8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2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1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2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4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F271F-259D-4A6C-8DD2-A32E3C207A7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2BCBF-A251-44B1-8306-C78696EE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9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NILAI BUDAYA MANUSIA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55470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152128"/>
          </a:xfrm>
        </p:spPr>
        <p:txBody>
          <a:bodyPr/>
          <a:lstStyle/>
          <a:p>
            <a:r>
              <a:rPr lang="en-US" b="1" dirty="0" err="1" smtClean="0"/>
              <a:t>Landasan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Nusantara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6904856" cy="17526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fi-FI" sz="9600" dirty="0" smtClean="0">
                <a:solidFill>
                  <a:schemeClr val="tx1"/>
                </a:solidFill>
              </a:rPr>
              <a:t>1. Nilai Alam, kepercayaan kehidupan manusia </a:t>
            </a:r>
          </a:p>
          <a:p>
            <a:pPr algn="just">
              <a:lnSpc>
                <a:spcPct val="120000"/>
              </a:lnSpc>
            </a:pPr>
            <a:r>
              <a:rPr lang="fi-FI" sz="9600" dirty="0" smtClean="0">
                <a:solidFill>
                  <a:schemeClr val="tx1"/>
                </a:solidFill>
              </a:rPr>
              <a:t>    dikaitan dengan alam</a:t>
            </a:r>
            <a:endParaRPr lang="fi-FI" sz="96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fi-FI" sz="9600" dirty="0" smtClean="0">
                <a:solidFill>
                  <a:schemeClr val="tx1"/>
                </a:solidFill>
              </a:rPr>
              <a:t>2. Nilai Manusia, kepercayaan manusia yang alam </a:t>
            </a:r>
          </a:p>
          <a:p>
            <a:pPr algn="just">
              <a:lnSpc>
                <a:spcPct val="120000"/>
              </a:lnSpc>
            </a:pPr>
            <a:r>
              <a:rPr lang="fi-FI" sz="9600" dirty="0">
                <a:solidFill>
                  <a:schemeClr val="tx1"/>
                </a:solidFill>
              </a:rPr>
              <a:t> </a:t>
            </a:r>
            <a:r>
              <a:rPr lang="fi-FI" sz="9600" dirty="0" smtClean="0">
                <a:solidFill>
                  <a:schemeClr val="tx1"/>
                </a:solidFill>
              </a:rPr>
              <a:t>   semesta ini yang dikenal  dengan paham   </a:t>
            </a:r>
          </a:p>
          <a:p>
            <a:pPr algn="just">
              <a:lnSpc>
                <a:spcPct val="120000"/>
              </a:lnSpc>
            </a:pPr>
            <a:r>
              <a:rPr lang="fi-FI" sz="9600" dirty="0">
                <a:solidFill>
                  <a:schemeClr val="tx1"/>
                </a:solidFill>
              </a:rPr>
              <a:t> </a:t>
            </a:r>
            <a:r>
              <a:rPr lang="fi-FI" sz="9600" dirty="0" smtClean="0">
                <a:solidFill>
                  <a:schemeClr val="tx1"/>
                </a:solidFill>
              </a:rPr>
              <a:t>   materialisme</a:t>
            </a:r>
            <a:endParaRPr lang="fi-FI" sz="96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fi-FI" sz="9600" dirty="0" smtClean="0">
                <a:solidFill>
                  <a:schemeClr val="tx1"/>
                </a:solidFill>
              </a:rPr>
              <a:t>3. Nilai Ketuhanan, masih ada kepercayaan manusia </a:t>
            </a:r>
          </a:p>
          <a:p>
            <a:pPr algn="just">
              <a:lnSpc>
                <a:spcPct val="120000"/>
              </a:lnSpc>
            </a:pPr>
            <a:r>
              <a:rPr lang="fi-FI" sz="9600" dirty="0">
                <a:solidFill>
                  <a:schemeClr val="tx1"/>
                </a:solidFill>
              </a:rPr>
              <a:t> </a:t>
            </a:r>
            <a:r>
              <a:rPr lang="fi-FI" sz="9600" dirty="0" smtClean="0">
                <a:solidFill>
                  <a:schemeClr val="tx1"/>
                </a:solidFill>
              </a:rPr>
              <a:t>   pada nilai kuasa pada kehidupan ini, seperti      </a:t>
            </a:r>
          </a:p>
          <a:p>
            <a:pPr algn="just">
              <a:lnSpc>
                <a:spcPct val="120000"/>
              </a:lnSpc>
            </a:pPr>
            <a:r>
              <a:rPr lang="fi-FI" sz="9600" dirty="0">
                <a:solidFill>
                  <a:schemeClr val="tx1"/>
                </a:solidFill>
              </a:rPr>
              <a:t> </a:t>
            </a:r>
            <a:r>
              <a:rPr lang="fi-FI" sz="9600" dirty="0" smtClean="0">
                <a:solidFill>
                  <a:schemeClr val="tx1"/>
                </a:solidFill>
              </a:rPr>
              <a:t>   kepercayan, ajaran kejawen, Hindu dan Budha</a:t>
            </a:r>
            <a:endParaRPr lang="fi-FI" sz="96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fi-FI" sz="9600" dirty="0" smtClean="0">
                <a:solidFill>
                  <a:schemeClr val="tx1"/>
                </a:solidFill>
              </a:rPr>
              <a:t>4. Agama Samawi yaitu agama yang diwahyukan Allah </a:t>
            </a:r>
          </a:p>
          <a:p>
            <a:pPr algn="just">
              <a:lnSpc>
                <a:spcPct val="120000"/>
              </a:lnSpc>
            </a:pPr>
            <a:r>
              <a:rPr lang="fi-FI" sz="9600" dirty="0">
                <a:solidFill>
                  <a:schemeClr val="tx1"/>
                </a:solidFill>
              </a:rPr>
              <a:t> </a:t>
            </a:r>
            <a:r>
              <a:rPr lang="fi-FI" sz="9600" dirty="0" smtClean="0">
                <a:solidFill>
                  <a:schemeClr val="tx1"/>
                </a:solidFill>
              </a:rPr>
              <a:t>   melalui malaikat kepada Rasulnya,Islam dan Kristen</a:t>
            </a:r>
            <a:endParaRPr lang="fi-FI" sz="9600" dirty="0">
              <a:solidFill>
                <a:schemeClr val="tx1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3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Pancasila</a:t>
            </a:r>
            <a:endParaRPr lang="en-US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r="6295"/>
          <a:stretch/>
        </p:blipFill>
        <p:spPr bwMode="auto">
          <a:xfrm>
            <a:off x="1986844" y="1749135"/>
            <a:ext cx="5465476" cy="4488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44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2950096" cy="1470025"/>
          </a:xfrm>
        </p:spPr>
        <p:txBody>
          <a:bodyPr/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8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Terdiri</a:t>
            </a:r>
            <a:r>
              <a:rPr lang="en-US" b="1" dirty="0" smtClean="0"/>
              <a:t> Dari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Kebudayaan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bersifat</a:t>
            </a:r>
            <a:r>
              <a:rPr lang="en-US" sz="2800" dirty="0" smtClean="0">
                <a:solidFill>
                  <a:schemeClr val="tx1"/>
                </a:solidFill>
              </a:rPr>
              <a:t> material, </a:t>
            </a:r>
            <a:r>
              <a:rPr lang="en-US" sz="2800" dirty="0" err="1" smtClean="0">
                <a:solidFill>
                  <a:schemeClr val="tx1"/>
                </a:solidFill>
              </a:rPr>
              <a:t>terdiri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arsitektur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rumah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patung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lukisan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tarian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pakaian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atribut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imaterial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terdiri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nn-NO" sz="2800" dirty="0" smtClean="0">
                <a:solidFill>
                  <a:schemeClr val="tx1"/>
                </a:solidFill>
              </a:rPr>
              <a:t>nilai, norma, tradisi dan institusi sosial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1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43365978"/>
              </p:ext>
            </p:extLst>
          </p:nvPr>
        </p:nvGraphicFramePr>
        <p:xfrm>
          <a:off x="1517277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3086058" y="548680"/>
            <a:ext cx="2958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/>
              <a:t>Nilai</a:t>
            </a:r>
            <a:r>
              <a:rPr lang="en-US" sz="4000" b="1" dirty="0"/>
              <a:t> </a:t>
            </a:r>
            <a:r>
              <a:rPr lang="en-US" sz="4000" b="1" dirty="0" err="1"/>
              <a:t>Budaya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704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Kepercayaan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peristiwa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alam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disebab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dari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gejala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alam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membuat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merasakan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terkepung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misteri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alam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, di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mana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berada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merasa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ketidak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berdayaan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terhadap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alam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08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548680"/>
            <a:ext cx="5758408" cy="1082551"/>
          </a:xfrm>
        </p:spPr>
        <p:txBody>
          <a:bodyPr/>
          <a:lstStyle/>
          <a:p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416824" cy="175260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Adanya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berpikir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</a:p>
          <a:p>
            <a:pPr marL="514350" indent="-514350" algn="just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mengalami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evolusi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mahluk</a:t>
            </a:r>
            <a:r>
              <a:rPr lang="en-US" sz="2800" dirty="0" smtClean="0">
                <a:solidFill>
                  <a:schemeClr val="tx1"/>
                </a:solidFill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</a:rPr>
              <a:t>muka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bumi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 algn="just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melihat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diperlakukan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sesuai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kehendak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63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980728"/>
            <a:ext cx="5758408" cy="1010543"/>
          </a:xfrm>
        </p:spPr>
        <p:txBody>
          <a:bodyPr/>
          <a:lstStyle/>
          <a:p>
            <a:r>
              <a:rPr lang="en-US" b="1" dirty="0" err="1" smtClean="0"/>
              <a:t>Filsafat</a:t>
            </a:r>
            <a:r>
              <a:rPr lang="en-US" b="1" dirty="0" smtClean="0"/>
              <a:t> </a:t>
            </a:r>
            <a:r>
              <a:rPr lang="en-US" b="1" dirty="0" err="1" smtClean="0"/>
              <a:t>Ketuhanan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hasil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perenungkan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filsafat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bahwa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sesuatu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absolut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kemutlakan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7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Munculnya</a:t>
            </a:r>
            <a:r>
              <a:rPr lang="en-US" b="1" dirty="0" smtClean="0"/>
              <a:t> Agama </a:t>
            </a:r>
            <a:r>
              <a:rPr lang="en-US" b="1" dirty="0" err="1" smtClean="0"/>
              <a:t>Pengetahuan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636912"/>
            <a:ext cx="7272808" cy="17526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Agama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konstruksi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pengetahuan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ajaran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pengikutnya</a:t>
            </a:r>
            <a:r>
              <a:rPr lang="en-US" sz="2800" dirty="0" smtClean="0">
                <a:solidFill>
                  <a:schemeClr val="tx1"/>
                </a:solidFill>
              </a:rPr>
              <a:t>, di agama Veda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Riq</a:t>
            </a:r>
            <a:r>
              <a:rPr lang="en-US" sz="2800" dirty="0" smtClean="0">
                <a:solidFill>
                  <a:schemeClr val="tx1"/>
                </a:solidFill>
              </a:rPr>
              <a:t> Veda, agama Hindu, agama </a:t>
            </a:r>
            <a:r>
              <a:rPr lang="en-US" sz="2800" dirty="0" err="1" smtClean="0">
                <a:solidFill>
                  <a:schemeClr val="tx1"/>
                </a:solidFill>
              </a:rPr>
              <a:t>Upanistad</a:t>
            </a:r>
            <a:r>
              <a:rPr lang="en-US" sz="2800" dirty="0" smtClean="0">
                <a:solidFill>
                  <a:schemeClr val="tx1"/>
                </a:solidFill>
              </a:rPr>
              <a:t>, agama </a:t>
            </a:r>
            <a:r>
              <a:rPr lang="en-US" sz="2800" dirty="0" err="1" smtClean="0">
                <a:solidFill>
                  <a:schemeClr val="tx1"/>
                </a:solidFill>
              </a:rPr>
              <a:t>Brahmana</a:t>
            </a:r>
            <a:r>
              <a:rPr lang="en-US" sz="2800" dirty="0" smtClean="0">
                <a:solidFill>
                  <a:schemeClr val="tx1"/>
                </a:solidFill>
              </a:rPr>
              <a:t>, agama </a:t>
            </a:r>
            <a:r>
              <a:rPr lang="en-US" sz="2800" dirty="0" err="1" smtClean="0">
                <a:solidFill>
                  <a:schemeClr val="tx1"/>
                </a:solidFill>
              </a:rPr>
              <a:t>Budha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4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548680"/>
            <a:ext cx="4460032" cy="1470025"/>
          </a:xfrm>
        </p:spPr>
        <p:txBody>
          <a:bodyPr/>
          <a:lstStyle/>
          <a:p>
            <a:r>
              <a:rPr lang="en-US" b="1" dirty="0" err="1" smtClean="0"/>
              <a:t>Nilai</a:t>
            </a:r>
            <a:r>
              <a:rPr lang="en-US" b="1" dirty="0" smtClean="0"/>
              <a:t> Agama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agama </a:t>
            </a:r>
            <a:r>
              <a:rPr lang="en-US" sz="2800" dirty="0" err="1" smtClean="0">
                <a:solidFill>
                  <a:schemeClr val="tx1"/>
                </a:solidFill>
              </a:rPr>
              <a:t>samawi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diwahyukan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Allah </a:t>
            </a:r>
            <a:r>
              <a:rPr lang="en-US" sz="2800" dirty="0" err="1" smtClean="0">
                <a:solidFill>
                  <a:schemeClr val="tx1"/>
                </a:solidFill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nabi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yaitu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Nabi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Daud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kitab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Zabur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Nabi</a:t>
            </a:r>
            <a:r>
              <a:rPr lang="en-US" sz="2800" dirty="0" smtClean="0">
                <a:solidFill>
                  <a:schemeClr val="tx1"/>
                </a:solidFill>
              </a:rPr>
              <a:t> Musa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kitab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Taurat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Nabi</a:t>
            </a:r>
            <a:r>
              <a:rPr lang="en-US" sz="2800" dirty="0" smtClean="0">
                <a:solidFill>
                  <a:schemeClr val="tx1"/>
                </a:solidFill>
              </a:rPr>
              <a:t> Isa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kitab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Injil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Nabi</a:t>
            </a:r>
            <a:r>
              <a:rPr lang="en-US" sz="2800" dirty="0" smtClean="0">
                <a:solidFill>
                  <a:schemeClr val="tx1"/>
                </a:solidFill>
              </a:rPr>
              <a:t> Muhammad SAW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kitab</a:t>
            </a:r>
            <a:r>
              <a:rPr lang="en-US" sz="2800" dirty="0" smtClean="0">
                <a:solidFill>
                  <a:schemeClr val="tx1"/>
                </a:solidFill>
              </a:rPr>
              <a:t> Al Qur’an </a:t>
            </a:r>
            <a:r>
              <a:rPr lang="en-US" sz="2800" dirty="0" err="1" smtClean="0">
                <a:solidFill>
                  <a:schemeClr val="tx1"/>
                </a:solidFill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malaikat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diutus</a:t>
            </a:r>
            <a:r>
              <a:rPr lang="en-US" sz="2800" dirty="0" smtClean="0">
                <a:solidFill>
                  <a:schemeClr val="tx1"/>
                </a:solidFill>
              </a:rPr>
              <a:t> Allah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78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620688"/>
            <a:ext cx="5254352" cy="1470025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keanekaragaman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bersuku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bangsa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bernegara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saling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mengenal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sama</a:t>
            </a:r>
            <a:r>
              <a:rPr lang="en-US" sz="2800" dirty="0" smtClean="0">
                <a:solidFill>
                  <a:schemeClr val="tx1"/>
                </a:solidFill>
              </a:rPr>
              <a:t> lain.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kepribadian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menjujung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tinggi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kemanusiaan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6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330</Words>
  <Application>Microsoft Office PowerPoint</Application>
  <PresentationFormat>On-screen Show (4:3)</PresentationFormat>
  <Paragraphs>39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NILAI BUDAYA MANUSIA</vt:lpstr>
      <vt:lpstr>Unsur Budaya Terdiri Dari</vt:lpstr>
      <vt:lpstr>PowerPoint Presentation</vt:lpstr>
      <vt:lpstr>Nilai Alam</vt:lpstr>
      <vt:lpstr>Nilai Manusia </vt:lpstr>
      <vt:lpstr>Filsafat Ketuhanan</vt:lpstr>
      <vt:lpstr>Munculnya Agama Pengetahuan</vt:lpstr>
      <vt:lpstr>Nilai Agama</vt:lpstr>
      <vt:lpstr>Nilai Budaya</vt:lpstr>
      <vt:lpstr>Landasan Budaya Nusantara</vt:lpstr>
      <vt:lpstr>Pancasila</vt:lpstr>
      <vt:lpstr>Sekian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BUDAYA MANUSIA</dc:title>
  <dc:creator>User</dc:creator>
  <cp:lastModifiedBy>User</cp:lastModifiedBy>
  <cp:revision>14</cp:revision>
  <dcterms:created xsi:type="dcterms:W3CDTF">2022-10-04T04:22:02Z</dcterms:created>
  <dcterms:modified xsi:type="dcterms:W3CDTF">2022-10-19T07:26:29Z</dcterms:modified>
</cp:coreProperties>
</file>