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E8B669-6AF0-4E01-8BA7-517B757D0BDB}" type="doc">
      <dgm:prSet loTypeId="urn:microsoft.com/office/officeart/2005/8/layout/radial6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291CF0-C858-4367-A781-5D099F807850}">
      <dgm:prSet phldrT="[Text]"/>
      <dgm:spPr/>
      <dgm:t>
        <a:bodyPr/>
        <a:lstStyle/>
        <a:p>
          <a:r>
            <a:rPr lang="en-US" dirty="0" err="1" smtClean="0"/>
            <a:t>Tradisi</a:t>
          </a:r>
          <a:endParaRPr lang="en-US" dirty="0"/>
        </a:p>
      </dgm:t>
    </dgm:pt>
    <dgm:pt modelId="{FFB2F504-3C5D-4FD1-BAFB-C15B008490D1}" type="parTrans" cxnId="{B2AB1B51-0370-4082-9CED-6C3274112023}">
      <dgm:prSet/>
      <dgm:spPr/>
      <dgm:t>
        <a:bodyPr/>
        <a:lstStyle/>
        <a:p>
          <a:endParaRPr lang="en-US"/>
        </a:p>
      </dgm:t>
    </dgm:pt>
    <dgm:pt modelId="{A9F4C46C-CADD-44EC-8F99-7A338CDFFF77}" type="sibTrans" cxnId="{B2AB1B51-0370-4082-9CED-6C3274112023}">
      <dgm:prSet/>
      <dgm:spPr/>
      <dgm:t>
        <a:bodyPr/>
        <a:lstStyle/>
        <a:p>
          <a:endParaRPr lang="en-US"/>
        </a:p>
      </dgm:t>
    </dgm:pt>
    <dgm:pt modelId="{E3B2EF6F-ACE9-4F7F-983A-7581D6C4CE0D}">
      <dgm:prSet phldrT="[Text]" custT="1"/>
      <dgm:spPr/>
      <dgm:t>
        <a:bodyPr/>
        <a:lstStyle/>
        <a:p>
          <a:r>
            <a:rPr lang="en-US" sz="1800" dirty="0" err="1" smtClean="0"/>
            <a:t>Nilai</a:t>
          </a:r>
          <a:r>
            <a:rPr lang="en-US" sz="1800" dirty="0" smtClean="0"/>
            <a:t> </a:t>
          </a:r>
          <a:r>
            <a:rPr lang="en-US" sz="1800" dirty="0" err="1" smtClean="0"/>
            <a:t>Kehidupan</a:t>
          </a:r>
          <a:endParaRPr lang="en-US" sz="1800" dirty="0"/>
        </a:p>
      </dgm:t>
    </dgm:pt>
    <dgm:pt modelId="{45318AEE-D121-428D-9C8E-8A79FADC1D7B}" type="parTrans" cxnId="{8CAC3105-6D0B-45DA-9FB5-51AD38F45C35}">
      <dgm:prSet/>
      <dgm:spPr/>
      <dgm:t>
        <a:bodyPr/>
        <a:lstStyle/>
        <a:p>
          <a:endParaRPr lang="en-US"/>
        </a:p>
      </dgm:t>
    </dgm:pt>
    <dgm:pt modelId="{A21AABF5-804E-4AE8-9B2F-41C4A3910780}" type="sibTrans" cxnId="{8CAC3105-6D0B-45DA-9FB5-51AD38F45C35}">
      <dgm:prSet/>
      <dgm:spPr/>
      <dgm:t>
        <a:bodyPr/>
        <a:lstStyle/>
        <a:p>
          <a:endParaRPr lang="en-US"/>
        </a:p>
      </dgm:t>
    </dgm:pt>
    <dgm:pt modelId="{07A44BCC-9E39-4674-8926-D64659E94266}">
      <dgm:prSet phldrT="[Text]" custT="1"/>
      <dgm:spPr/>
      <dgm:t>
        <a:bodyPr/>
        <a:lstStyle/>
        <a:p>
          <a:r>
            <a:rPr lang="en-US" sz="1800" dirty="0" err="1" smtClean="0"/>
            <a:t>Upacara</a:t>
          </a:r>
          <a:endParaRPr lang="en-US" sz="1800" dirty="0"/>
        </a:p>
      </dgm:t>
    </dgm:pt>
    <dgm:pt modelId="{31F48154-156D-413D-B7FD-580D864C0D6F}" type="parTrans" cxnId="{108C901D-F578-4A0F-BCD0-B094E8B4AF30}">
      <dgm:prSet/>
      <dgm:spPr/>
      <dgm:t>
        <a:bodyPr/>
        <a:lstStyle/>
        <a:p>
          <a:endParaRPr lang="en-US"/>
        </a:p>
      </dgm:t>
    </dgm:pt>
    <dgm:pt modelId="{008D3A8D-D75D-4E4B-95E7-3059E2D21698}" type="sibTrans" cxnId="{108C901D-F578-4A0F-BCD0-B094E8B4AF30}">
      <dgm:prSet/>
      <dgm:spPr/>
      <dgm:t>
        <a:bodyPr/>
        <a:lstStyle/>
        <a:p>
          <a:endParaRPr lang="en-US"/>
        </a:p>
      </dgm:t>
    </dgm:pt>
    <dgm:pt modelId="{6DAB73BB-6EA0-49CC-8CF9-11774CF98B2D}">
      <dgm:prSet phldrT="[Text]" custT="1"/>
      <dgm:spPr/>
      <dgm:t>
        <a:bodyPr/>
        <a:lstStyle/>
        <a:p>
          <a:r>
            <a:rPr lang="en-US" sz="1800" dirty="0" err="1" smtClean="0"/>
            <a:t>Keseharian</a:t>
          </a:r>
          <a:endParaRPr lang="en-US" sz="1800" dirty="0"/>
        </a:p>
      </dgm:t>
    </dgm:pt>
    <dgm:pt modelId="{D359410F-13F2-4878-88ED-0C1178E3BA8B}" type="parTrans" cxnId="{0CF0CC0D-D5FA-4424-BDB2-B0AE40DF146C}">
      <dgm:prSet/>
      <dgm:spPr/>
      <dgm:t>
        <a:bodyPr/>
        <a:lstStyle/>
        <a:p>
          <a:endParaRPr lang="en-US"/>
        </a:p>
      </dgm:t>
    </dgm:pt>
    <dgm:pt modelId="{025C26C5-F598-4E0B-B656-D765755B2222}" type="sibTrans" cxnId="{0CF0CC0D-D5FA-4424-BDB2-B0AE40DF146C}">
      <dgm:prSet/>
      <dgm:spPr/>
      <dgm:t>
        <a:bodyPr/>
        <a:lstStyle/>
        <a:p>
          <a:endParaRPr lang="en-US"/>
        </a:p>
      </dgm:t>
    </dgm:pt>
    <dgm:pt modelId="{EE16F8C7-FEE0-44C5-97D9-AA75044DCB6B}">
      <dgm:prSet phldrT="[Text]" custT="1"/>
      <dgm:spPr/>
      <dgm:t>
        <a:bodyPr/>
        <a:lstStyle/>
        <a:p>
          <a:r>
            <a:rPr lang="en-US" sz="1800" dirty="0" err="1" smtClean="0"/>
            <a:t>Kesenian</a:t>
          </a:r>
          <a:endParaRPr lang="en-US" sz="1800" dirty="0"/>
        </a:p>
      </dgm:t>
    </dgm:pt>
    <dgm:pt modelId="{19266ED0-1F30-4BDE-AD8C-A663A29F0935}" type="parTrans" cxnId="{89ABEF74-A950-4562-8FBD-CF5C1A5F948F}">
      <dgm:prSet/>
      <dgm:spPr/>
      <dgm:t>
        <a:bodyPr/>
        <a:lstStyle/>
        <a:p>
          <a:endParaRPr lang="en-US"/>
        </a:p>
      </dgm:t>
    </dgm:pt>
    <dgm:pt modelId="{770C1BAD-8EAF-4416-A6C3-C40BCA5B6A42}" type="sibTrans" cxnId="{89ABEF74-A950-4562-8FBD-CF5C1A5F948F}">
      <dgm:prSet/>
      <dgm:spPr/>
      <dgm:t>
        <a:bodyPr/>
        <a:lstStyle/>
        <a:p>
          <a:endParaRPr lang="en-US"/>
        </a:p>
      </dgm:t>
    </dgm:pt>
    <dgm:pt modelId="{B2BF6BA5-AC16-444A-82BA-3BE2AAB4F9CB}" type="pres">
      <dgm:prSet presAssocID="{80E8B669-6AF0-4E01-8BA7-517B757D0BD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9D0591-1ECD-4820-93C0-DE77F8BBE227}" type="pres">
      <dgm:prSet presAssocID="{4B291CF0-C858-4367-A781-5D099F807850}" presName="centerShape" presStyleLbl="node0" presStyleIdx="0" presStyleCnt="1"/>
      <dgm:spPr/>
      <dgm:t>
        <a:bodyPr/>
        <a:lstStyle/>
        <a:p>
          <a:endParaRPr lang="en-US"/>
        </a:p>
      </dgm:t>
    </dgm:pt>
    <dgm:pt modelId="{0185B085-6F36-431F-BAD9-480AB10FB3D0}" type="pres">
      <dgm:prSet presAssocID="{E3B2EF6F-ACE9-4F7F-983A-7581D6C4CE0D}" presName="node" presStyleLbl="node1" presStyleIdx="0" presStyleCnt="4" custScaleX="159114" custScaleY="1603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988E57-140A-4DB2-A293-84273F97FB92}" type="pres">
      <dgm:prSet presAssocID="{E3B2EF6F-ACE9-4F7F-983A-7581D6C4CE0D}" presName="dummy" presStyleCnt="0"/>
      <dgm:spPr/>
      <dgm:t>
        <a:bodyPr/>
        <a:lstStyle/>
        <a:p>
          <a:endParaRPr lang="en-US"/>
        </a:p>
      </dgm:t>
    </dgm:pt>
    <dgm:pt modelId="{A7DDA6D3-8AD7-4610-93FB-6B1C6989BA5E}" type="pres">
      <dgm:prSet presAssocID="{A21AABF5-804E-4AE8-9B2F-41C4A3910780}" presName="sibTrans" presStyleLbl="sibTrans2D1" presStyleIdx="0" presStyleCnt="4"/>
      <dgm:spPr/>
      <dgm:t>
        <a:bodyPr/>
        <a:lstStyle/>
        <a:p>
          <a:endParaRPr lang="en-US"/>
        </a:p>
      </dgm:t>
    </dgm:pt>
    <dgm:pt modelId="{0AB50C3C-9CFB-49EC-A047-1BFD168A4CEA}" type="pres">
      <dgm:prSet presAssocID="{07A44BCC-9E39-4674-8926-D64659E94266}" presName="node" presStyleLbl="node1" presStyleIdx="1" presStyleCnt="4" custScaleX="159114" custScaleY="1603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A707B4-439D-46AC-AB8D-10CBAEB85FD6}" type="pres">
      <dgm:prSet presAssocID="{07A44BCC-9E39-4674-8926-D64659E94266}" presName="dummy" presStyleCnt="0"/>
      <dgm:spPr/>
      <dgm:t>
        <a:bodyPr/>
        <a:lstStyle/>
        <a:p>
          <a:endParaRPr lang="en-US"/>
        </a:p>
      </dgm:t>
    </dgm:pt>
    <dgm:pt modelId="{992E9D11-3B6A-4AE7-812B-8ABA47D4AC46}" type="pres">
      <dgm:prSet presAssocID="{008D3A8D-D75D-4E4B-95E7-3059E2D21698}" presName="sibTrans" presStyleLbl="sibTrans2D1" presStyleIdx="1" presStyleCnt="4"/>
      <dgm:spPr/>
      <dgm:t>
        <a:bodyPr/>
        <a:lstStyle/>
        <a:p>
          <a:endParaRPr lang="en-US"/>
        </a:p>
      </dgm:t>
    </dgm:pt>
    <dgm:pt modelId="{1E133103-6FD5-4E55-83CB-5A215078CB6C}" type="pres">
      <dgm:prSet presAssocID="{6DAB73BB-6EA0-49CC-8CF9-11774CF98B2D}" presName="node" presStyleLbl="node1" presStyleIdx="2" presStyleCnt="4" custScaleX="159114" custScaleY="1603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C2B83B-7AFE-4733-9D6E-DE95A94B3045}" type="pres">
      <dgm:prSet presAssocID="{6DAB73BB-6EA0-49CC-8CF9-11774CF98B2D}" presName="dummy" presStyleCnt="0"/>
      <dgm:spPr/>
      <dgm:t>
        <a:bodyPr/>
        <a:lstStyle/>
        <a:p>
          <a:endParaRPr lang="en-US"/>
        </a:p>
      </dgm:t>
    </dgm:pt>
    <dgm:pt modelId="{D694ED50-193E-4E3F-907C-B381ADC7AE4F}" type="pres">
      <dgm:prSet presAssocID="{025C26C5-F598-4E0B-B656-D765755B2222}" presName="sibTrans" presStyleLbl="sibTrans2D1" presStyleIdx="2" presStyleCnt="4"/>
      <dgm:spPr/>
      <dgm:t>
        <a:bodyPr/>
        <a:lstStyle/>
        <a:p>
          <a:endParaRPr lang="en-US"/>
        </a:p>
      </dgm:t>
    </dgm:pt>
    <dgm:pt modelId="{592568BE-1620-4577-AF8E-FCE793CEAC72}" type="pres">
      <dgm:prSet presAssocID="{EE16F8C7-FEE0-44C5-97D9-AA75044DCB6B}" presName="node" presStyleLbl="node1" presStyleIdx="3" presStyleCnt="4" custScaleX="159114" custScaleY="1603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FFC5CC-41AD-441E-A485-83456B0520FB}" type="pres">
      <dgm:prSet presAssocID="{EE16F8C7-FEE0-44C5-97D9-AA75044DCB6B}" presName="dummy" presStyleCnt="0"/>
      <dgm:spPr/>
      <dgm:t>
        <a:bodyPr/>
        <a:lstStyle/>
        <a:p>
          <a:endParaRPr lang="en-US"/>
        </a:p>
      </dgm:t>
    </dgm:pt>
    <dgm:pt modelId="{18F7E184-06C9-45EE-AD92-5D373AFB0B5D}" type="pres">
      <dgm:prSet presAssocID="{770C1BAD-8EAF-4416-A6C3-C40BCA5B6A42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89ABEF74-A950-4562-8FBD-CF5C1A5F948F}" srcId="{4B291CF0-C858-4367-A781-5D099F807850}" destId="{EE16F8C7-FEE0-44C5-97D9-AA75044DCB6B}" srcOrd="3" destOrd="0" parTransId="{19266ED0-1F30-4BDE-AD8C-A663A29F0935}" sibTransId="{770C1BAD-8EAF-4416-A6C3-C40BCA5B6A42}"/>
    <dgm:cxn modelId="{108C901D-F578-4A0F-BCD0-B094E8B4AF30}" srcId="{4B291CF0-C858-4367-A781-5D099F807850}" destId="{07A44BCC-9E39-4674-8926-D64659E94266}" srcOrd="1" destOrd="0" parTransId="{31F48154-156D-413D-B7FD-580D864C0D6F}" sibTransId="{008D3A8D-D75D-4E4B-95E7-3059E2D21698}"/>
    <dgm:cxn modelId="{AA3D5AE4-DA64-43CA-A46A-7C85F8303B35}" type="presOf" srcId="{008D3A8D-D75D-4E4B-95E7-3059E2D21698}" destId="{992E9D11-3B6A-4AE7-812B-8ABA47D4AC46}" srcOrd="0" destOrd="0" presId="urn:microsoft.com/office/officeart/2005/8/layout/radial6"/>
    <dgm:cxn modelId="{312FE921-3BDA-4FA1-9E90-500C69BEF803}" type="presOf" srcId="{770C1BAD-8EAF-4416-A6C3-C40BCA5B6A42}" destId="{18F7E184-06C9-45EE-AD92-5D373AFB0B5D}" srcOrd="0" destOrd="0" presId="urn:microsoft.com/office/officeart/2005/8/layout/radial6"/>
    <dgm:cxn modelId="{B2AB1B51-0370-4082-9CED-6C3274112023}" srcId="{80E8B669-6AF0-4E01-8BA7-517B757D0BDB}" destId="{4B291CF0-C858-4367-A781-5D099F807850}" srcOrd="0" destOrd="0" parTransId="{FFB2F504-3C5D-4FD1-BAFB-C15B008490D1}" sibTransId="{A9F4C46C-CADD-44EC-8F99-7A338CDFFF77}"/>
    <dgm:cxn modelId="{2F4248BC-5E87-41D5-AAAF-331C30D3A33B}" type="presOf" srcId="{025C26C5-F598-4E0B-B656-D765755B2222}" destId="{D694ED50-193E-4E3F-907C-B381ADC7AE4F}" srcOrd="0" destOrd="0" presId="urn:microsoft.com/office/officeart/2005/8/layout/radial6"/>
    <dgm:cxn modelId="{24B47651-430C-4606-AD5F-B1F83FB3C611}" type="presOf" srcId="{EE16F8C7-FEE0-44C5-97D9-AA75044DCB6B}" destId="{592568BE-1620-4577-AF8E-FCE793CEAC72}" srcOrd="0" destOrd="0" presId="urn:microsoft.com/office/officeart/2005/8/layout/radial6"/>
    <dgm:cxn modelId="{005CEA23-26E6-4BD0-8FB6-E62D3B7DF93F}" type="presOf" srcId="{80E8B669-6AF0-4E01-8BA7-517B757D0BDB}" destId="{B2BF6BA5-AC16-444A-82BA-3BE2AAB4F9CB}" srcOrd="0" destOrd="0" presId="urn:microsoft.com/office/officeart/2005/8/layout/radial6"/>
    <dgm:cxn modelId="{F73F5CD7-399B-4997-B76C-4F6819C495E0}" type="presOf" srcId="{6DAB73BB-6EA0-49CC-8CF9-11774CF98B2D}" destId="{1E133103-6FD5-4E55-83CB-5A215078CB6C}" srcOrd="0" destOrd="0" presId="urn:microsoft.com/office/officeart/2005/8/layout/radial6"/>
    <dgm:cxn modelId="{D6A0DA4B-8EF2-47AE-8921-CC0ACD2A86E8}" type="presOf" srcId="{E3B2EF6F-ACE9-4F7F-983A-7581D6C4CE0D}" destId="{0185B085-6F36-431F-BAD9-480AB10FB3D0}" srcOrd="0" destOrd="0" presId="urn:microsoft.com/office/officeart/2005/8/layout/radial6"/>
    <dgm:cxn modelId="{AC452D92-E0FB-4AD2-BDF4-C2825D6E84F2}" type="presOf" srcId="{4B291CF0-C858-4367-A781-5D099F807850}" destId="{049D0591-1ECD-4820-93C0-DE77F8BBE227}" srcOrd="0" destOrd="0" presId="urn:microsoft.com/office/officeart/2005/8/layout/radial6"/>
    <dgm:cxn modelId="{069025E0-23CC-4B31-BDD9-C3FDAF9AE3A7}" type="presOf" srcId="{A21AABF5-804E-4AE8-9B2F-41C4A3910780}" destId="{A7DDA6D3-8AD7-4610-93FB-6B1C6989BA5E}" srcOrd="0" destOrd="0" presId="urn:microsoft.com/office/officeart/2005/8/layout/radial6"/>
    <dgm:cxn modelId="{8CAC3105-6D0B-45DA-9FB5-51AD38F45C35}" srcId="{4B291CF0-C858-4367-A781-5D099F807850}" destId="{E3B2EF6F-ACE9-4F7F-983A-7581D6C4CE0D}" srcOrd="0" destOrd="0" parTransId="{45318AEE-D121-428D-9C8E-8A79FADC1D7B}" sibTransId="{A21AABF5-804E-4AE8-9B2F-41C4A3910780}"/>
    <dgm:cxn modelId="{A6884767-6416-4892-87AD-99650650224D}" type="presOf" srcId="{07A44BCC-9E39-4674-8926-D64659E94266}" destId="{0AB50C3C-9CFB-49EC-A047-1BFD168A4CEA}" srcOrd="0" destOrd="0" presId="urn:microsoft.com/office/officeart/2005/8/layout/radial6"/>
    <dgm:cxn modelId="{0CF0CC0D-D5FA-4424-BDB2-B0AE40DF146C}" srcId="{4B291CF0-C858-4367-A781-5D099F807850}" destId="{6DAB73BB-6EA0-49CC-8CF9-11774CF98B2D}" srcOrd="2" destOrd="0" parTransId="{D359410F-13F2-4878-88ED-0C1178E3BA8B}" sibTransId="{025C26C5-F598-4E0B-B656-D765755B2222}"/>
    <dgm:cxn modelId="{CC721B18-1D77-4443-8A3A-E22903A9199A}" type="presParOf" srcId="{B2BF6BA5-AC16-444A-82BA-3BE2AAB4F9CB}" destId="{049D0591-1ECD-4820-93C0-DE77F8BBE227}" srcOrd="0" destOrd="0" presId="urn:microsoft.com/office/officeart/2005/8/layout/radial6"/>
    <dgm:cxn modelId="{17E16F13-C6A5-4938-8F47-01BB78D49294}" type="presParOf" srcId="{B2BF6BA5-AC16-444A-82BA-3BE2AAB4F9CB}" destId="{0185B085-6F36-431F-BAD9-480AB10FB3D0}" srcOrd="1" destOrd="0" presId="urn:microsoft.com/office/officeart/2005/8/layout/radial6"/>
    <dgm:cxn modelId="{7EDC347D-5DC7-4EA1-9D90-0244B5D3B53F}" type="presParOf" srcId="{B2BF6BA5-AC16-444A-82BA-3BE2AAB4F9CB}" destId="{B1988E57-140A-4DB2-A293-84273F97FB92}" srcOrd="2" destOrd="0" presId="urn:microsoft.com/office/officeart/2005/8/layout/radial6"/>
    <dgm:cxn modelId="{A4A19957-DA68-4FF5-BC39-36024CF1876A}" type="presParOf" srcId="{B2BF6BA5-AC16-444A-82BA-3BE2AAB4F9CB}" destId="{A7DDA6D3-8AD7-4610-93FB-6B1C6989BA5E}" srcOrd="3" destOrd="0" presId="urn:microsoft.com/office/officeart/2005/8/layout/radial6"/>
    <dgm:cxn modelId="{C4718BD3-48E4-4E24-A1DB-31857B3BDAE4}" type="presParOf" srcId="{B2BF6BA5-AC16-444A-82BA-3BE2AAB4F9CB}" destId="{0AB50C3C-9CFB-49EC-A047-1BFD168A4CEA}" srcOrd="4" destOrd="0" presId="urn:microsoft.com/office/officeart/2005/8/layout/radial6"/>
    <dgm:cxn modelId="{7B163F84-201C-4BBE-89BF-AD11A113377E}" type="presParOf" srcId="{B2BF6BA5-AC16-444A-82BA-3BE2AAB4F9CB}" destId="{47A707B4-439D-46AC-AB8D-10CBAEB85FD6}" srcOrd="5" destOrd="0" presId="urn:microsoft.com/office/officeart/2005/8/layout/radial6"/>
    <dgm:cxn modelId="{983E97A5-B5F1-4E54-A51A-587714E468FF}" type="presParOf" srcId="{B2BF6BA5-AC16-444A-82BA-3BE2AAB4F9CB}" destId="{992E9D11-3B6A-4AE7-812B-8ABA47D4AC46}" srcOrd="6" destOrd="0" presId="urn:microsoft.com/office/officeart/2005/8/layout/radial6"/>
    <dgm:cxn modelId="{2BB88098-2B9C-4ADD-BEEE-5CF67CAC9DDE}" type="presParOf" srcId="{B2BF6BA5-AC16-444A-82BA-3BE2AAB4F9CB}" destId="{1E133103-6FD5-4E55-83CB-5A215078CB6C}" srcOrd="7" destOrd="0" presId="urn:microsoft.com/office/officeart/2005/8/layout/radial6"/>
    <dgm:cxn modelId="{A3385DEE-E43F-4CD8-8FBD-E2016D3F7986}" type="presParOf" srcId="{B2BF6BA5-AC16-444A-82BA-3BE2AAB4F9CB}" destId="{98C2B83B-7AFE-4733-9D6E-DE95A94B3045}" srcOrd="8" destOrd="0" presId="urn:microsoft.com/office/officeart/2005/8/layout/radial6"/>
    <dgm:cxn modelId="{349489DC-BCA7-4392-9E72-0C963272D3A4}" type="presParOf" srcId="{B2BF6BA5-AC16-444A-82BA-3BE2AAB4F9CB}" destId="{D694ED50-193E-4E3F-907C-B381ADC7AE4F}" srcOrd="9" destOrd="0" presId="urn:microsoft.com/office/officeart/2005/8/layout/radial6"/>
    <dgm:cxn modelId="{33EE6B03-1865-430E-810E-7A5DB5833817}" type="presParOf" srcId="{B2BF6BA5-AC16-444A-82BA-3BE2AAB4F9CB}" destId="{592568BE-1620-4577-AF8E-FCE793CEAC72}" srcOrd="10" destOrd="0" presId="urn:microsoft.com/office/officeart/2005/8/layout/radial6"/>
    <dgm:cxn modelId="{6F797136-0E62-44D2-B69D-903C237C2002}" type="presParOf" srcId="{B2BF6BA5-AC16-444A-82BA-3BE2AAB4F9CB}" destId="{9AFFC5CC-41AD-441E-A485-83456B0520FB}" srcOrd="11" destOrd="0" presId="urn:microsoft.com/office/officeart/2005/8/layout/radial6"/>
    <dgm:cxn modelId="{630B2FF4-9B2D-4A03-B7CA-A65708A7585F}" type="presParOf" srcId="{B2BF6BA5-AC16-444A-82BA-3BE2AAB4F9CB}" destId="{18F7E184-06C9-45EE-AD92-5D373AFB0B5D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F7E184-06C9-45EE-AD92-5D373AFB0B5D}">
      <dsp:nvSpPr>
        <dsp:cNvPr id="0" name=""/>
        <dsp:cNvSpPr/>
      </dsp:nvSpPr>
      <dsp:spPr>
        <a:xfrm>
          <a:off x="1485285" y="469285"/>
          <a:ext cx="3125428" cy="3125428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94ED50-193E-4E3F-907C-B381ADC7AE4F}">
      <dsp:nvSpPr>
        <dsp:cNvPr id="0" name=""/>
        <dsp:cNvSpPr/>
      </dsp:nvSpPr>
      <dsp:spPr>
        <a:xfrm>
          <a:off x="1485285" y="469285"/>
          <a:ext cx="3125428" cy="3125428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2E9D11-3B6A-4AE7-812B-8ABA47D4AC46}">
      <dsp:nvSpPr>
        <dsp:cNvPr id="0" name=""/>
        <dsp:cNvSpPr/>
      </dsp:nvSpPr>
      <dsp:spPr>
        <a:xfrm>
          <a:off x="1485285" y="469285"/>
          <a:ext cx="3125428" cy="3125428"/>
        </a:xfrm>
        <a:prstGeom prst="blockArc">
          <a:avLst>
            <a:gd name="adj1" fmla="val 0"/>
            <a:gd name="adj2" fmla="val 540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DDA6D3-8AD7-4610-93FB-6B1C6989BA5E}">
      <dsp:nvSpPr>
        <dsp:cNvPr id="0" name=""/>
        <dsp:cNvSpPr/>
      </dsp:nvSpPr>
      <dsp:spPr>
        <a:xfrm>
          <a:off x="1485285" y="469285"/>
          <a:ext cx="3125428" cy="3125428"/>
        </a:xfrm>
        <a:prstGeom prst="blockArc">
          <a:avLst>
            <a:gd name="adj1" fmla="val 16200000"/>
            <a:gd name="adj2" fmla="val 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9D0591-1ECD-4820-93C0-DE77F8BBE227}">
      <dsp:nvSpPr>
        <dsp:cNvPr id="0" name=""/>
        <dsp:cNvSpPr/>
      </dsp:nvSpPr>
      <dsp:spPr>
        <a:xfrm>
          <a:off x="2328416" y="1312416"/>
          <a:ext cx="1439167" cy="143916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Tradisi</a:t>
          </a:r>
          <a:endParaRPr lang="en-US" sz="2800" kern="1200" dirty="0"/>
        </a:p>
      </dsp:txBody>
      <dsp:txXfrm>
        <a:off x="2539177" y="1523177"/>
        <a:ext cx="1017645" cy="1017645"/>
      </dsp:txXfrm>
    </dsp:sp>
    <dsp:sp modelId="{0185B085-6F36-431F-BAD9-480AB10FB3D0}">
      <dsp:nvSpPr>
        <dsp:cNvPr id="0" name=""/>
        <dsp:cNvSpPr/>
      </dsp:nvSpPr>
      <dsp:spPr>
        <a:xfrm>
          <a:off x="2246528" y="-302310"/>
          <a:ext cx="1602942" cy="161572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Nilai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Kehidupan</a:t>
          </a:r>
          <a:endParaRPr lang="en-US" sz="1800" kern="1200" dirty="0"/>
        </a:p>
      </dsp:txBody>
      <dsp:txXfrm>
        <a:off x="2481273" y="-65692"/>
        <a:ext cx="1133452" cy="1142490"/>
      </dsp:txXfrm>
    </dsp:sp>
    <dsp:sp modelId="{0AB50C3C-9CFB-49EC-A047-1BFD168A4CEA}">
      <dsp:nvSpPr>
        <dsp:cNvPr id="0" name=""/>
        <dsp:cNvSpPr/>
      </dsp:nvSpPr>
      <dsp:spPr>
        <a:xfrm>
          <a:off x="3772976" y="1224136"/>
          <a:ext cx="1602942" cy="161572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Upacara</a:t>
          </a:r>
          <a:endParaRPr lang="en-US" sz="1800" kern="1200" dirty="0"/>
        </a:p>
      </dsp:txBody>
      <dsp:txXfrm>
        <a:off x="4007721" y="1460754"/>
        <a:ext cx="1133452" cy="1142490"/>
      </dsp:txXfrm>
    </dsp:sp>
    <dsp:sp modelId="{1E133103-6FD5-4E55-83CB-5A215078CB6C}">
      <dsp:nvSpPr>
        <dsp:cNvPr id="0" name=""/>
        <dsp:cNvSpPr/>
      </dsp:nvSpPr>
      <dsp:spPr>
        <a:xfrm>
          <a:off x="2246528" y="2750584"/>
          <a:ext cx="1602942" cy="161572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Keseharian</a:t>
          </a:r>
          <a:endParaRPr lang="en-US" sz="1800" kern="1200" dirty="0"/>
        </a:p>
      </dsp:txBody>
      <dsp:txXfrm>
        <a:off x="2481273" y="2987202"/>
        <a:ext cx="1133452" cy="1142490"/>
      </dsp:txXfrm>
    </dsp:sp>
    <dsp:sp modelId="{592568BE-1620-4577-AF8E-FCE793CEAC72}">
      <dsp:nvSpPr>
        <dsp:cNvPr id="0" name=""/>
        <dsp:cNvSpPr/>
      </dsp:nvSpPr>
      <dsp:spPr>
        <a:xfrm>
          <a:off x="720081" y="1224136"/>
          <a:ext cx="1602942" cy="161572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Kesenian</a:t>
          </a:r>
          <a:endParaRPr lang="en-US" sz="1800" kern="1200" dirty="0"/>
        </a:p>
      </dsp:txBody>
      <dsp:txXfrm>
        <a:off x="954826" y="1460754"/>
        <a:ext cx="1133452" cy="1142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551E-E594-4D4B-ACBA-3A090EFBCF8E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2A7-BA8C-4509-BFA9-00AB58847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1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551E-E594-4D4B-ACBA-3A090EFBCF8E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2A7-BA8C-4509-BFA9-00AB58847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29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551E-E594-4D4B-ACBA-3A090EFBCF8E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2A7-BA8C-4509-BFA9-00AB58847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1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551E-E594-4D4B-ACBA-3A090EFBCF8E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2A7-BA8C-4509-BFA9-00AB58847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0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551E-E594-4D4B-ACBA-3A090EFBCF8E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2A7-BA8C-4509-BFA9-00AB58847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84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551E-E594-4D4B-ACBA-3A090EFBCF8E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2A7-BA8C-4509-BFA9-00AB58847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2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551E-E594-4D4B-ACBA-3A090EFBCF8E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2A7-BA8C-4509-BFA9-00AB58847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551E-E594-4D4B-ACBA-3A090EFBCF8E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2A7-BA8C-4509-BFA9-00AB58847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67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551E-E594-4D4B-ACBA-3A090EFBCF8E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2A7-BA8C-4509-BFA9-00AB58847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32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551E-E594-4D4B-ACBA-3A090EFBCF8E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2A7-BA8C-4509-BFA9-00AB58847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08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551E-E594-4D4B-ACBA-3A090EFBCF8E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22A7-BA8C-4509-BFA9-00AB58847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81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7551E-E594-4D4B-ACBA-3A090EFBCF8E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A22A7-BA8C-4509-BFA9-00AB58847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Muncul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Budaya</a:t>
            </a:r>
            <a:r>
              <a:rPr lang="en-US" dirty="0" smtClean="0">
                <a:solidFill>
                  <a:srgbClr val="FFFF00"/>
                </a:solidFill>
              </a:rPr>
              <a:t> Nusantara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667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80729"/>
            <a:ext cx="7772400" cy="1008112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Budaya</a:t>
            </a:r>
            <a:r>
              <a:rPr lang="en-US" dirty="0" smtClean="0">
                <a:solidFill>
                  <a:srgbClr val="FFFF00"/>
                </a:solidFill>
              </a:rPr>
              <a:t> Nusantara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564904"/>
            <a:ext cx="7488832" cy="17526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2400" dirty="0" err="1" smtClean="0">
                <a:solidFill>
                  <a:schemeClr val="tx1"/>
                </a:solidFill>
              </a:rPr>
              <a:t>Budaya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diwilayah</a:t>
            </a:r>
            <a:r>
              <a:rPr lang="en-US" sz="2400" dirty="0" smtClean="0">
                <a:solidFill>
                  <a:schemeClr val="tx1"/>
                </a:solidFill>
              </a:rPr>
              <a:t> Indonesia </a:t>
            </a:r>
            <a:r>
              <a:rPr lang="en-US" sz="2400" dirty="0" err="1" smtClean="0">
                <a:solidFill>
                  <a:schemeClr val="tx1"/>
                </a:solidFill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teritorial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sukubangsaan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sangat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dihargai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keindahan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karakter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bangsa</a:t>
            </a:r>
            <a:r>
              <a:rPr lang="en-US" sz="2400" dirty="0" smtClean="0">
                <a:solidFill>
                  <a:schemeClr val="tx1"/>
                </a:solidFill>
              </a:rPr>
              <a:t> Indonesia </a:t>
            </a:r>
            <a:r>
              <a:rPr lang="en-US" sz="2400" dirty="0" err="1" smtClean="0">
                <a:solidFill>
                  <a:schemeClr val="tx1"/>
                </a:solidFill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kehidupan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berbangsa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bernegara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disematkan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lambang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burung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garuda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Bhineka</a:t>
            </a:r>
            <a:r>
              <a:rPr lang="en-US" sz="2400" dirty="0" smtClean="0">
                <a:solidFill>
                  <a:schemeClr val="tx1"/>
                </a:solidFill>
              </a:rPr>
              <a:t> Tunggal </a:t>
            </a:r>
            <a:r>
              <a:rPr lang="en-US" sz="2400" dirty="0" err="1" smtClean="0">
                <a:solidFill>
                  <a:schemeClr val="tx1"/>
                </a:solidFill>
              </a:rPr>
              <a:t>Ika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924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152128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Budaya</a:t>
            </a:r>
            <a:r>
              <a:rPr lang="en-US" dirty="0" smtClean="0">
                <a:solidFill>
                  <a:srgbClr val="FFFF00"/>
                </a:solidFill>
              </a:rPr>
              <a:t> Nusantara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204864"/>
            <a:ext cx="7344816" cy="1752600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>
                <a:solidFill>
                  <a:schemeClr val="tx1"/>
                </a:solidFill>
              </a:rPr>
              <a:t>Budaya</a:t>
            </a:r>
            <a:r>
              <a:rPr lang="en-US" sz="2400" dirty="0" smtClean="0">
                <a:solidFill>
                  <a:schemeClr val="tx1"/>
                </a:solidFill>
              </a:rPr>
              <a:t> Nusantara </a:t>
            </a:r>
            <a:r>
              <a:rPr lang="en-US" sz="2400" dirty="0" err="1" smtClean="0">
                <a:solidFill>
                  <a:schemeClr val="tx1"/>
                </a:solidFill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bagian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wilayah</a:t>
            </a:r>
            <a:r>
              <a:rPr lang="en-US" sz="2400" dirty="0" smtClean="0">
                <a:solidFill>
                  <a:schemeClr val="tx1"/>
                </a:solidFill>
              </a:rPr>
              <a:t> Nusantara yang </a:t>
            </a:r>
            <a:r>
              <a:rPr lang="en-US" sz="2400" dirty="0" err="1" smtClean="0">
                <a:solidFill>
                  <a:schemeClr val="tx1"/>
                </a:solidFill>
              </a:rPr>
              <a:t>diikrakan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oleh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seorang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patih</a:t>
            </a:r>
            <a:r>
              <a:rPr lang="en-US" sz="2400" dirty="0" smtClean="0">
                <a:solidFill>
                  <a:schemeClr val="tx1"/>
                </a:solidFill>
              </a:rPr>
              <a:t> Gajah </a:t>
            </a:r>
            <a:r>
              <a:rPr lang="en-US" sz="2400" dirty="0" err="1" smtClean="0">
                <a:solidFill>
                  <a:schemeClr val="tx1"/>
                </a:solidFill>
              </a:rPr>
              <a:t>Mada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masa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kerajaan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Hayam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Wuruk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menanklukan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menguasai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wilayah</a:t>
            </a:r>
            <a:r>
              <a:rPr lang="en-US" sz="2400" dirty="0" smtClean="0">
                <a:solidFill>
                  <a:schemeClr val="tx1"/>
                </a:solidFill>
              </a:rPr>
              <a:t> Nusantara </a:t>
            </a: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kekuasaan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kerajaan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Majapahit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dirty="0" err="1" smtClean="0">
                <a:solidFill>
                  <a:schemeClr val="tx1"/>
                </a:solidFill>
              </a:rPr>
              <a:t>Budaya</a:t>
            </a:r>
            <a:r>
              <a:rPr lang="en-US" sz="2400" dirty="0" smtClean="0">
                <a:solidFill>
                  <a:schemeClr val="tx1"/>
                </a:solidFill>
              </a:rPr>
              <a:t> Nusantara </a:t>
            </a:r>
            <a:r>
              <a:rPr lang="en-US" sz="2400" dirty="0" err="1" smtClean="0">
                <a:solidFill>
                  <a:schemeClr val="tx1"/>
                </a:solidFill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wilayah</a:t>
            </a:r>
            <a:r>
              <a:rPr lang="en-US" sz="2400" dirty="0" smtClean="0">
                <a:solidFill>
                  <a:schemeClr val="tx1"/>
                </a:solidFill>
              </a:rPr>
              <a:t> orang </a:t>
            </a:r>
            <a:r>
              <a:rPr lang="en-US" sz="2400" dirty="0" err="1" smtClean="0">
                <a:solidFill>
                  <a:schemeClr val="tx1"/>
                </a:solidFill>
              </a:rPr>
              <a:t>melayu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mana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bahasa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dipergunakan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bahasa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melayu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Indonesia </a:t>
            </a:r>
            <a:r>
              <a:rPr lang="en-US" sz="2400" dirty="0" err="1" smtClean="0">
                <a:solidFill>
                  <a:schemeClr val="tx1"/>
                </a:solidFill>
              </a:rPr>
              <a:t>mempergunakan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bahasa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melayu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dianggap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mudah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dipahami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oleh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masyarakat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862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224136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Muncul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Kebudayaan</a:t>
            </a:r>
            <a:r>
              <a:rPr lang="en-US" dirty="0" smtClean="0">
                <a:solidFill>
                  <a:srgbClr val="FFFF00"/>
                </a:solidFill>
              </a:rPr>
              <a:t> Nusantara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208912" cy="5112568"/>
          </a:xfrm>
        </p:spPr>
        <p:txBody>
          <a:bodyPr>
            <a:normAutofit/>
          </a:bodyPr>
          <a:lstStyle/>
          <a:p>
            <a:pPr marL="457200" lvl="0" indent="-457200" algn="just">
              <a:buAutoNum type="arabicPeriod"/>
            </a:pPr>
            <a:r>
              <a:rPr lang="en-US" sz="1900" dirty="0" err="1" smtClean="0">
                <a:solidFill>
                  <a:schemeClr val="tx1"/>
                </a:solidFill>
              </a:rPr>
              <a:t>Kepala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Suku</a:t>
            </a:r>
            <a:r>
              <a:rPr lang="en-US" sz="1900" dirty="0">
                <a:solidFill>
                  <a:schemeClr val="tx1"/>
                </a:solidFill>
              </a:rPr>
              <a:t>, </a:t>
            </a:r>
            <a:r>
              <a:rPr lang="en-US" sz="1900" dirty="0" err="1">
                <a:solidFill>
                  <a:schemeClr val="tx1"/>
                </a:solidFill>
              </a:rPr>
              <a:t>karena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kekuasaan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sebagai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kepala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suku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membuat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kebiasaan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>
                <a:solidFill>
                  <a:schemeClr val="tx1"/>
                </a:solidFill>
              </a:rPr>
              <a:t>yang </a:t>
            </a:r>
            <a:r>
              <a:rPr lang="en-US" sz="1900" dirty="0" err="1">
                <a:solidFill>
                  <a:schemeClr val="tx1"/>
                </a:solidFill>
              </a:rPr>
              <a:t>diikuti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oleh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pengikutnya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sebagai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sebuah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ketaatan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dan</a:t>
            </a:r>
            <a:r>
              <a:rPr lang="en-US" sz="1900" dirty="0">
                <a:solidFill>
                  <a:schemeClr val="tx1"/>
                </a:solidFill>
              </a:rPr>
              <a:t> yang </a:t>
            </a:r>
            <a:r>
              <a:rPr lang="en-US" sz="1900" dirty="0" err="1">
                <a:solidFill>
                  <a:schemeClr val="tx1"/>
                </a:solidFill>
              </a:rPr>
              <a:t>dapat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mewakili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dirinya</a:t>
            </a:r>
            <a:r>
              <a:rPr lang="en-US" sz="1900" dirty="0" smtClean="0">
                <a:solidFill>
                  <a:schemeClr val="tx1"/>
                </a:solidFill>
              </a:rPr>
              <a:t>, </a:t>
            </a:r>
            <a:r>
              <a:rPr lang="en-US" sz="1900" dirty="0" err="1" smtClean="0">
                <a:solidFill>
                  <a:schemeClr val="tx1"/>
                </a:solidFill>
              </a:rPr>
              <a:t>sebagai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rakyat</a:t>
            </a:r>
            <a:r>
              <a:rPr lang="en-US" sz="1900" dirty="0" smtClean="0">
                <a:solidFill>
                  <a:schemeClr val="tx1"/>
                </a:solidFill>
              </a:rPr>
              <a:t>.</a:t>
            </a:r>
            <a:endParaRPr lang="en-US" sz="1900" dirty="0">
              <a:solidFill>
                <a:schemeClr val="tx1"/>
              </a:solidFill>
            </a:endParaRPr>
          </a:p>
          <a:p>
            <a:pPr lvl="0" algn="just"/>
            <a:r>
              <a:rPr lang="en-US" sz="1900" dirty="0">
                <a:solidFill>
                  <a:schemeClr val="tx1"/>
                </a:solidFill>
              </a:rPr>
              <a:t>2.  </a:t>
            </a:r>
            <a:r>
              <a:rPr lang="en-US" sz="1900" dirty="0" smtClean="0">
                <a:solidFill>
                  <a:schemeClr val="tx1"/>
                </a:solidFill>
              </a:rPr>
              <a:t>   Raja</a:t>
            </a:r>
            <a:r>
              <a:rPr lang="en-US" sz="1900" dirty="0">
                <a:solidFill>
                  <a:schemeClr val="tx1"/>
                </a:solidFill>
              </a:rPr>
              <a:t>, </a:t>
            </a:r>
            <a:r>
              <a:rPr lang="en-US" sz="1900" dirty="0" err="1">
                <a:solidFill>
                  <a:schemeClr val="tx1"/>
                </a:solidFill>
              </a:rPr>
              <a:t>kemampuan</a:t>
            </a:r>
            <a:r>
              <a:rPr lang="en-US" sz="1900" dirty="0">
                <a:solidFill>
                  <a:schemeClr val="tx1"/>
                </a:solidFill>
              </a:rPr>
              <a:t> raja </a:t>
            </a:r>
            <a:r>
              <a:rPr lang="en-US" sz="1900" dirty="0" err="1">
                <a:solidFill>
                  <a:schemeClr val="tx1"/>
                </a:solidFill>
              </a:rPr>
              <a:t>dalam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memberikan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pengaruh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dan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petunjuk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>
                <a:solidFill>
                  <a:schemeClr val="tx1"/>
                </a:solidFill>
              </a:rPr>
              <a:t>agar </a:t>
            </a:r>
            <a:r>
              <a:rPr lang="en-US" sz="1900" dirty="0" smtClean="0">
                <a:solidFill>
                  <a:schemeClr val="tx1"/>
                </a:solidFill>
              </a:rPr>
              <a:t>  </a:t>
            </a:r>
          </a:p>
          <a:p>
            <a:pPr lvl="0" algn="just"/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smtClean="0">
                <a:solidFill>
                  <a:schemeClr val="tx1"/>
                </a:solidFill>
              </a:rPr>
              <a:t>        </a:t>
            </a:r>
            <a:r>
              <a:rPr lang="en-US" sz="1900" dirty="0" err="1" smtClean="0">
                <a:solidFill>
                  <a:schemeClr val="tx1"/>
                </a:solidFill>
              </a:rPr>
              <a:t>masyarakat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memberikan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kehormatan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padanya</a:t>
            </a:r>
            <a:endParaRPr lang="en-US" sz="1900" dirty="0">
              <a:solidFill>
                <a:schemeClr val="tx1"/>
              </a:solidFill>
            </a:endParaRPr>
          </a:p>
          <a:p>
            <a:pPr lvl="0" algn="just"/>
            <a:r>
              <a:rPr lang="en-US" sz="1900" dirty="0">
                <a:solidFill>
                  <a:schemeClr val="tx1"/>
                </a:solidFill>
              </a:rPr>
              <a:t>3</a:t>
            </a:r>
            <a:r>
              <a:rPr lang="en-US" sz="1900" dirty="0" smtClean="0">
                <a:solidFill>
                  <a:schemeClr val="tx1"/>
                </a:solidFill>
              </a:rPr>
              <a:t>.     </a:t>
            </a:r>
            <a:r>
              <a:rPr lang="en-US" sz="1900" dirty="0" err="1">
                <a:solidFill>
                  <a:schemeClr val="tx1"/>
                </a:solidFill>
              </a:rPr>
              <a:t>Tokoh</a:t>
            </a:r>
            <a:r>
              <a:rPr lang="en-US" sz="1900" dirty="0">
                <a:solidFill>
                  <a:schemeClr val="tx1"/>
                </a:solidFill>
              </a:rPr>
              <a:t> Agama, </a:t>
            </a:r>
            <a:r>
              <a:rPr lang="en-US" sz="1900" dirty="0" err="1">
                <a:solidFill>
                  <a:schemeClr val="tx1"/>
                </a:solidFill>
              </a:rPr>
              <a:t>dalam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mengajak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masyarakat</a:t>
            </a:r>
            <a:r>
              <a:rPr lang="en-US" sz="1900" dirty="0">
                <a:solidFill>
                  <a:schemeClr val="tx1"/>
                </a:solidFill>
              </a:rPr>
              <a:t>, </a:t>
            </a:r>
            <a:r>
              <a:rPr lang="en-US" sz="1900" dirty="0" err="1">
                <a:solidFill>
                  <a:schemeClr val="tx1"/>
                </a:solidFill>
              </a:rPr>
              <a:t>umat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untuk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mengikuti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ajaran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endParaRPr lang="en-US" sz="19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smtClean="0">
                <a:solidFill>
                  <a:schemeClr val="tx1"/>
                </a:solidFill>
              </a:rPr>
              <a:t>       agama </a:t>
            </a:r>
            <a:r>
              <a:rPr lang="en-US" sz="1900" dirty="0" err="1">
                <a:solidFill>
                  <a:schemeClr val="tx1"/>
                </a:solidFill>
              </a:rPr>
              <a:t>dan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taat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untuk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mengikut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ajaran</a:t>
            </a:r>
            <a:r>
              <a:rPr lang="en-US" sz="1900" dirty="0">
                <a:solidFill>
                  <a:schemeClr val="tx1"/>
                </a:solidFill>
              </a:rPr>
              <a:t>, </a:t>
            </a:r>
            <a:r>
              <a:rPr lang="en-US" sz="1900" dirty="0" err="1">
                <a:solidFill>
                  <a:schemeClr val="tx1"/>
                </a:solidFill>
              </a:rPr>
              <a:t>serta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memberikan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pelajaran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dengan</a:t>
            </a:r>
            <a:endParaRPr lang="en-US" sz="1900" dirty="0">
              <a:solidFill>
                <a:schemeClr val="tx1"/>
              </a:solidFill>
            </a:endParaRPr>
          </a:p>
          <a:p>
            <a:pPr lvl="0" algn="just"/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smtClean="0">
                <a:solidFill>
                  <a:schemeClr val="tx1"/>
                </a:solidFill>
              </a:rPr>
              <a:t>       </a:t>
            </a:r>
            <a:r>
              <a:rPr lang="en-US" sz="1900" dirty="0" err="1" smtClean="0">
                <a:solidFill>
                  <a:schemeClr val="tx1"/>
                </a:solidFill>
              </a:rPr>
              <a:t>berbagai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>
                <a:solidFill>
                  <a:schemeClr val="tx1"/>
                </a:solidFill>
              </a:rPr>
              <a:t>media </a:t>
            </a:r>
            <a:r>
              <a:rPr lang="en-US" sz="1900" dirty="0" err="1">
                <a:solidFill>
                  <a:schemeClr val="tx1"/>
                </a:solidFill>
              </a:rPr>
              <a:t>dan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peristiwa</a:t>
            </a:r>
            <a:r>
              <a:rPr lang="en-US" sz="1900" dirty="0">
                <a:solidFill>
                  <a:schemeClr val="tx1"/>
                </a:solidFill>
              </a:rPr>
              <a:t> yang </a:t>
            </a:r>
            <a:r>
              <a:rPr lang="en-US" sz="1900" dirty="0" err="1">
                <a:solidFill>
                  <a:schemeClr val="tx1"/>
                </a:solidFill>
              </a:rPr>
              <a:t>ada</a:t>
            </a:r>
            <a:r>
              <a:rPr lang="en-US" sz="1900" dirty="0">
                <a:solidFill>
                  <a:schemeClr val="tx1"/>
                </a:solidFill>
              </a:rPr>
              <a:t> di </a:t>
            </a:r>
            <a:r>
              <a:rPr lang="en-US" sz="1900" dirty="0" err="1">
                <a:solidFill>
                  <a:schemeClr val="tx1"/>
                </a:solidFill>
              </a:rPr>
              <a:t>dalam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kehidupan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masyarakat</a:t>
            </a:r>
            <a:endParaRPr lang="en-US" sz="1900" dirty="0">
              <a:solidFill>
                <a:schemeClr val="tx1"/>
              </a:solidFill>
            </a:endParaRPr>
          </a:p>
          <a:p>
            <a:pPr lvl="0" algn="just"/>
            <a:r>
              <a:rPr lang="en-US" sz="1900" dirty="0" smtClean="0">
                <a:solidFill>
                  <a:schemeClr val="tx1"/>
                </a:solidFill>
              </a:rPr>
              <a:t>4. 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smtClean="0">
                <a:solidFill>
                  <a:schemeClr val="tx1"/>
                </a:solidFill>
              </a:rPr>
              <a:t>  Sultan</a:t>
            </a:r>
            <a:r>
              <a:rPr lang="en-US" sz="1900" dirty="0">
                <a:solidFill>
                  <a:schemeClr val="tx1"/>
                </a:solidFill>
              </a:rPr>
              <a:t>, </a:t>
            </a:r>
            <a:r>
              <a:rPr lang="en-US" sz="1900" dirty="0" err="1">
                <a:solidFill>
                  <a:schemeClr val="tx1"/>
                </a:solidFill>
              </a:rPr>
              <a:t>seperti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hal</a:t>
            </a:r>
            <a:r>
              <a:rPr lang="en-US" sz="1900" dirty="0">
                <a:solidFill>
                  <a:schemeClr val="tx1"/>
                </a:solidFill>
              </a:rPr>
              <a:t> raja </a:t>
            </a:r>
            <a:r>
              <a:rPr lang="en-US" sz="1900" dirty="0" smtClean="0">
                <a:solidFill>
                  <a:schemeClr val="tx1"/>
                </a:solidFill>
              </a:rPr>
              <a:t>sultan </a:t>
            </a:r>
            <a:r>
              <a:rPr lang="en-US" sz="1900" dirty="0" err="1" smtClean="0">
                <a:solidFill>
                  <a:schemeClr val="tx1"/>
                </a:solidFill>
              </a:rPr>
              <a:t>mempunyai</a:t>
            </a:r>
            <a:r>
              <a:rPr lang="en-US" sz="1900" dirty="0" smtClean="0">
                <a:solidFill>
                  <a:schemeClr val="tx1"/>
                </a:solidFill>
              </a:rPr>
              <a:t>  </a:t>
            </a:r>
            <a:r>
              <a:rPr lang="en-US" sz="1900" dirty="0" err="1" smtClean="0">
                <a:solidFill>
                  <a:schemeClr val="tx1"/>
                </a:solidFill>
              </a:rPr>
              <a:t>pengaruh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pada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kehidupan</a:t>
            </a:r>
            <a:r>
              <a:rPr lang="en-US" sz="1900" dirty="0" smtClean="0">
                <a:solidFill>
                  <a:schemeClr val="tx1"/>
                </a:solidFill>
              </a:rPr>
              <a:t>    </a:t>
            </a:r>
          </a:p>
          <a:p>
            <a:pPr lvl="0" algn="just"/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smtClean="0">
                <a:solidFill>
                  <a:schemeClr val="tx1"/>
                </a:solidFill>
              </a:rPr>
              <a:t>       </a:t>
            </a:r>
            <a:r>
              <a:rPr lang="en-US" sz="1900" dirty="0" err="1" smtClean="0">
                <a:solidFill>
                  <a:schemeClr val="tx1"/>
                </a:solidFill>
              </a:rPr>
              <a:t>masyarakat</a:t>
            </a:r>
            <a:r>
              <a:rPr lang="en-US" sz="1900" dirty="0" smtClean="0">
                <a:solidFill>
                  <a:schemeClr val="tx1"/>
                </a:solidFill>
              </a:rPr>
              <a:t>   yang </a:t>
            </a:r>
            <a:r>
              <a:rPr lang="en-US" sz="1900" dirty="0" err="1" smtClean="0">
                <a:solidFill>
                  <a:schemeClr val="tx1"/>
                </a:solidFill>
              </a:rPr>
              <a:t>dipimpinannya</a:t>
            </a:r>
            <a:endParaRPr lang="en-US" sz="1900" dirty="0">
              <a:solidFill>
                <a:schemeClr val="tx1"/>
              </a:solidFill>
            </a:endParaRPr>
          </a:p>
          <a:p>
            <a:pPr lvl="0" algn="just"/>
            <a:r>
              <a:rPr lang="en-US" sz="1900" dirty="0" smtClean="0">
                <a:solidFill>
                  <a:schemeClr val="tx1"/>
                </a:solidFill>
              </a:rPr>
              <a:t>5.    </a:t>
            </a:r>
            <a:r>
              <a:rPr lang="en-US" sz="1900" dirty="0" err="1" smtClean="0">
                <a:solidFill>
                  <a:schemeClr val="tx1"/>
                </a:solidFill>
              </a:rPr>
              <a:t>Masyarakat</a:t>
            </a:r>
            <a:r>
              <a:rPr lang="en-US" sz="1900" dirty="0" smtClean="0">
                <a:solidFill>
                  <a:schemeClr val="tx1"/>
                </a:solidFill>
              </a:rPr>
              <a:t>, </a:t>
            </a:r>
            <a:r>
              <a:rPr lang="en-US" sz="1900" dirty="0" err="1" smtClean="0">
                <a:solidFill>
                  <a:schemeClr val="tx1"/>
                </a:solidFill>
              </a:rPr>
              <a:t>budaya</a:t>
            </a:r>
            <a:r>
              <a:rPr lang="en-US" sz="1900" dirty="0" smtClean="0">
                <a:solidFill>
                  <a:schemeClr val="tx1"/>
                </a:solidFill>
              </a:rPr>
              <a:t> yang </a:t>
            </a:r>
            <a:r>
              <a:rPr lang="en-US" sz="1900" dirty="0" err="1" smtClean="0">
                <a:solidFill>
                  <a:schemeClr val="tx1"/>
                </a:solidFill>
              </a:rPr>
              <a:t>muncul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dimasyarakat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dari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keseharian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dalam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</a:p>
          <a:p>
            <a:pPr lvl="0" algn="just"/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smtClean="0">
                <a:solidFill>
                  <a:schemeClr val="tx1"/>
                </a:solidFill>
              </a:rPr>
              <a:t>       </a:t>
            </a:r>
            <a:r>
              <a:rPr lang="en-US" sz="1900" dirty="0" err="1" smtClean="0">
                <a:solidFill>
                  <a:schemeClr val="tx1"/>
                </a:solidFill>
              </a:rPr>
              <a:t>kehidupanannya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dalam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mengisi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waktu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panen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atau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kongkong</a:t>
            </a:r>
            <a:endParaRPr lang="en-US" sz="1900" dirty="0">
              <a:solidFill>
                <a:schemeClr val="tx1"/>
              </a:solidFill>
            </a:endParaRPr>
          </a:p>
          <a:p>
            <a:pPr lvl="0" algn="just"/>
            <a:r>
              <a:rPr lang="en-US" sz="1900" dirty="0" smtClean="0">
                <a:solidFill>
                  <a:schemeClr val="tx1"/>
                </a:solidFill>
              </a:rPr>
              <a:t>6.    </a:t>
            </a:r>
            <a:r>
              <a:rPr lang="en-US" sz="1900" dirty="0" err="1" smtClean="0">
                <a:solidFill>
                  <a:schemeClr val="tx1"/>
                </a:solidFill>
              </a:rPr>
              <a:t>Penjajahan</a:t>
            </a:r>
            <a:r>
              <a:rPr lang="en-US" sz="1900" dirty="0" smtClean="0">
                <a:solidFill>
                  <a:schemeClr val="tx1"/>
                </a:solidFill>
              </a:rPr>
              <a:t>, </a:t>
            </a:r>
            <a:r>
              <a:rPr lang="en-US" sz="1900" dirty="0" err="1" smtClean="0">
                <a:solidFill>
                  <a:schemeClr val="tx1"/>
                </a:solidFill>
              </a:rPr>
              <a:t>kebudayaan</a:t>
            </a:r>
            <a:r>
              <a:rPr lang="en-US" sz="1900" dirty="0" smtClean="0">
                <a:solidFill>
                  <a:schemeClr val="tx1"/>
                </a:solidFill>
              </a:rPr>
              <a:t> yang </a:t>
            </a:r>
            <a:r>
              <a:rPr lang="en-US" sz="1900" dirty="0" err="1" smtClean="0">
                <a:solidFill>
                  <a:schemeClr val="tx1"/>
                </a:solidFill>
              </a:rPr>
              <a:t>dibawa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penjajah</a:t>
            </a:r>
            <a:r>
              <a:rPr lang="en-US" sz="1900" dirty="0" smtClean="0">
                <a:solidFill>
                  <a:schemeClr val="tx1"/>
                </a:solidFill>
              </a:rPr>
              <a:t> yang </a:t>
            </a:r>
            <a:r>
              <a:rPr lang="en-US" sz="1900" dirty="0" err="1" smtClean="0">
                <a:solidFill>
                  <a:schemeClr val="tx1"/>
                </a:solidFill>
              </a:rPr>
              <a:t>disaksikan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masyarakat</a:t>
            </a:r>
            <a:endParaRPr lang="en-US" sz="1900" dirty="0">
              <a:solidFill>
                <a:schemeClr val="tx1"/>
              </a:solidFill>
            </a:endParaRPr>
          </a:p>
          <a:p>
            <a:pPr lvl="0" algn="just"/>
            <a:r>
              <a:rPr lang="en-US" sz="1900" dirty="0" smtClean="0">
                <a:solidFill>
                  <a:schemeClr val="tx1"/>
                </a:solidFill>
              </a:rPr>
              <a:t>        </a:t>
            </a:r>
            <a:r>
              <a:rPr lang="en-US" sz="1900" dirty="0" err="1" smtClean="0">
                <a:solidFill>
                  <a:schemeClr val="tx1"/>
                </a:solidFill>
              </a:rPr>
              <a:t>dan</a:t>
            </a:r>
            <a:r>
              <a:rPr lang="en-US" sz="1900" dirty="0" smtClean="0">
                <a:solidFill>
                  <a:schemeClr val="tx1"/>
                </a:solidFill>
              </a:rPr>
              <a:t>  </a:t>
            </a:r>
            <a:r>
              <a:rPr lang="en-US" sz="1900" dirty="0" err="1" smtClean="0">
                <a:solidFill>
                  <a:schemeClr val="tx1"/>
                </a:solidFill>
              </a:rPr>
              <a:t>melibatkan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tokoh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masyarakat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menjadi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sebuah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kebudayaan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tersendiri</a:t>
            </a:r>
            <a:endParaRPr lang="en-US" sz="1900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39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Bentuk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Kebudayaan</a:t>
            </a:r>
            <a:r>
              <a:rPr lang="en-US" dirty="0" smtClean="0">
                <a:solidFill>
                  <a:srgbClr val="FFFF00"/>
                </a:solidFill>
              </a:rPr>
              <a:t> Nusantara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2636912"/>
            <a:ext cx="6984776" cy="2592288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dirty="0" err="1" smtClean="0">
                <a:solidFill>
                  <a:schemeClr val="tx1"/>
                </a:solidFill>
              </a:rPr>
              <a:t>Bentuk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budaya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Nusatara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muncul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istiadat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daerah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dipimimpin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kepala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suku</a:t>
            </a:r>
            <a:r>
              <a:rPr lang="en-US" dirty="0" smtClean="0">
                <a:solidFill>
                  <a:schemeClr val="tx1"/>
                </a:solidFill>
              </a:rPr>
              <a:t>, raja, sultan, </a:t>
            </a:r>
            <a:r>
              <a:rPr lang="en-US" dirty="0" err="1" smtClean="0">
                <a:solidFill>
                  <a:schemeClr val="tx1"/>
                </a:solidFill>
              </a:rPr>
              <a:t>tokoh</a:t>
            </a:r>
            <a:r>
              <a:rPr lang="en-US" dirty="0" smtClean="0">
                <a:solidFill>
                  <a:schemeClr val="tx1"/>
                </a:solidFill>
              </a:rPr>
              <a:t> agama, </a:t>
            </a:r>
            <a:r>
              <a:rPr lang="en-US" dirty="0" err="1" smtClean="0">
                <a:solidFill>
                  <a:schemeClr val="tx1"/>
                </a:solidFill>
              </a:rPr>
              <a:t>tokoh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kehidupan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sendiri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sebuah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kesepakatan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kesenian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budaya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tradisi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316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7772400" cy="1152128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Tradisi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Budaya</a:t>
            </a:r>
            <a:r>
              <a:rPr lang="en-US" dirty="0" smtClean="0">
                <a:solidFill>
                  <a:srgbClr val="FFFF00"/>
                </a:solidFill>
              </a:rPr>
              <a:t> Nusantara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77773768"/>
              </p:ext>
            </p:extLst>
          </p:nvPr>
        </p:nvGraphicFramePr>
        <p:xfrm>
          <a:off x="1547664" y="21328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2406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Nilai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Kehidupan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780928"/>
            <a:ext cx="6400800" cy="1752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Nilai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diyakini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dipengaruhi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kehidupan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mistis</a:t>
            </a:r>
            <a:r>
              <a:rPr lang="en-US" dirty="0" smtClean="0">
                <a:solidFill>
                  <a:schemeClr val="tx1"/>
                </a:solidFill>
              </a:rPr>
              <a:t>, agama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pandangan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tentang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sesuatu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kehidupan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930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010543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Upacara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420888"/>
            <a:ext cx="6400800" cy="17526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penghormatan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leluhur</a:t>
            </a:r>
            <a:r>
              <a:rPr lang="en-US" dirty="0" smtClean="0"/>
              <a:t>,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malapetaka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menimpanya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281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Keseharian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420888"/>
            <a:ext cx="7272808" cy="2952328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2400" dirty="0" err="1" smtClean="0">
                <a:solidFill>
                  <a:schemeClr val="tx1"/>
                </a:solidFill>
              </a:rPr>
              <a:t>Sebuah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tradisi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kehidupan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masyarakat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muncul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keluangan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waktu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interaksi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antara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mereka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kehidupan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alam</a:t>
            </a:r>
            <a:r>
              <a:rPr lang="en-US" sz="2400" dirty="0" smtClean="0">
                <a:solidFill>
                  <a:schemeClr val="tx1"/>
                </a:solidFill>
              </a:rPr>
              <a:t> di </a:t>
            </a:r>
            <a:r>
              <a:rPr lang="en-US" sz="2400" dirty="0" err="1" smtClean="0">
                <a:solidFill>
                  <a:schemeClr val="tx1"/>
                </a:solidFill>
              </a:rPr>
              <a:t>mana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mereka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beradaa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kehidupan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keseharian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menjadi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sebuah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kebiasa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dilakukan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berulang-ulang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987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764705"/>
            <a:ext cx="7772400" cy="100811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Kesenian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276872"/>
            <a:ext cx="6400800" cy="17526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2400" dirty="0" err="1" smtClean="0">
                <a:solidFill>
                  <a:schemeClr val="tx1"/>
                </a:solidFill>
              </a:rPr>
              <a:t>Kegiatan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budaya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dilakukan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memperhatikan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nilai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luhur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agung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keindahan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serta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kesenangan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dibuat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bentuk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menjadi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sebuah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gerakan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tari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musik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bentuk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karya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seni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kegiatan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kesenian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781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393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Muncul Budaya Nusantara</vt:lpstr>
      <vt:lpstr>Budaya Nusantara</vt:lpstr>
      <vt:lpstr>Muncul Kebudayaan Nusantara</vt:lpstr>
      <vt:lpstr>Bentuk Kebudayaan Nusantara </vt:lpstr>
      <vt:lpstr>Tradisi Budaya Nusantara</vt:lpstr>
      <vt:lpstr>Nilai Kehidupan</vt:lpstr>
      <vt:lpstr>Upacara </vt:lpstr>
      <vt:lpstr>Keseharian </vt:lpstr>
      <vt:lpstr>Kesenian </vt:lpstr>
      <vt:lpstr>Budaya Nusantara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Pencetus Budaya Nusantara</dc:title>
  <dc:creator>User</dc:creator>
  <cp:lastModifiedBy>User</cp:lastModifiedBy>
  <cp:revision>13</cp:revision>
  <dcterms:created xsi:type="dcterms:W3CDTF">2022-11-15T02:39:35Z</dcterms:created>
  <dcterms:modified xsi:type="dcterms:W3CDTF">2022-12-12T04:49:17Z</dcterms:modified>
</cp:coreProperties>
</file>