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C3418-0243-4C5A-A903-275D47397AC7}" type="doc">
      <dgm:prSet loTypeId="urn:microsoft.com/office/officeart/2005/8/layout/arrow2" loCatId="process" qsTypeId="urn:microsoft.com/office/officeart/2005/8/quickstyle/3d2" qsCatId="3D" csTypeId="urn:microsoft.com/office/officeart/2005/8/colors/accent1_2" csCatId="accent1" phldr="1"/>
      <dgm:spPr/>
    </dgm:pt>
    <dgm:pt modelId="{515D8C4E-6947-489D-8544-3707D3E1008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400" smtClean="0">
              <a:solidFill>
                <a:schemeClr val="bg1"/>
              </a:solidFill>
            </a:rPr>
            <a:t>Pendidikan kompetensi</a:t>
          </a:r>
          <a:endParaRPr lang="en-US" sz="1400" dirty="0">
            <a:solidFill>
              <a:schemeClr val="bg1"/>
            </a:solidFill>
          </a:endParaRPr>
        </a:p>
      </dgm:t>
    </dgm:pt>
    <dgm:pt modelId="{E0651FD4-A30A-46AF-97BD-C8D4395C390C}" type="parTrans" cxnId="{B66E6074-7F2A-4A85-A892-56652CB13215}">
      <dgm:prSet/>
      <dgm:spPr/>
      <dgm:t>
        <a:bodyPr/>
        <a:lstStyle/>
        <a:p>
          <a:endParaRPr lang="en-US"/>
        </a:p>
      </dgm:t>
    </dgm:pt>
    <dgm:pt modelId="{E4ACCEA8-9611-44F1-8662-02FE1D8E3553}" type="sibTrans" cxnId="{B66E6074-7F2A-4A85-A892-56652CB13215}">
      <dgm:prSet/>
      <dgm:spPr/>
      <dgm:t>
        <a:bodyPr/>
        <a:lstStyle/>
        <a:p>
          <a:endParaRPr lang="en-US"/>
        </a:p>
      </dgm:t>
    </dgm:pt>
    <dgm:pt modelId="{81C478B2-1146-4BE0-A3A1-9CDE2159257A}">
      <dgm:prSet phldrT="[Text]" custT="1"/>
      <dgm:spPr>
        <a:solidFill>
          <a:srgbClr val="66FF33"/>
        </a:solidFill>
      </dgm:spPr>
      <dgm:t>
        <a:bodyPr/>
        <a:lstStyle/>
        <a:p>
          <a:r>
            <a:rPr lang="en-US" sz="1600" dirty="0" err="1" smtClean="0">
              <a:solidFill>
                <a:schemeClr val="bg1"/>
              </a:solidFill>
            </a:rPr>
            <a:t>Pertumbuh</a:t>
          </a:r>
          <a:endParaRPr lang="en-US" sz="1600" dirty="0" smtClean="0">
            <a:solidFill>
              <a:schemeClr val="bg1"/>
            </a:solidFill>
          </a:endParaRPr>
        </a:p>
        <a:p>
          <a:r>
            <a:rPr lang="en-US" sz="1600" dirty="0" smtClean="0">
              <a:solidFill>
                <a:schemeClr val="bg1"/>
              </a:solidFill>
            </a:rPr>
            <a:t>an </a:t>
          </a:r>
          <a:r>
            <a:rPr lang="en-US" sz="1600" dirty="0" err="1" smtClean="0">
              <a:solidFill>
                <a:schemeClr val="bg1"/>
              </a:solidFill>
            </a:rPr>
            <a:t>Adab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Akhalak</a:t>
          </a:r>
          <a:endParaRPr lang="en-US" sz="1600" dirty="0">
            <a:solidFill>
              <a:schemeClr val="bg1"/>
            </a:solidFill>
          </a:endParaRPr>
        </a:p>
      </dgm:t>
    </dgm:pt>
    <dgm:pt modelId="{5F17A629-92AA-4058-889D-8A08A19D2237}" type="parTrans" cxnId="{5128695B-5478-44E3-BA43-1673B743BBFA}">
      <dgm:prSet/>
      <dgm:spPr/>
      <dgm:t>
        <a:bodyPr/>
        <a:lstStyle/>
        <a:p>
          <a:endParaRPr lang="en-US"/>
        </a:p>
      </dgm:t>
    </dgm:pt>
    <dgm:pt modelId="{691CDD8B-A3E2-49E9-8FE7-BFEA85282B50}" type="sibTrans" cxnId="{5128695B-5478-44E3-BA43-1673B743BBFA}">
      <dgm:prSet/>
      <dgm:spPr/>
      <dgm:t>
        <a:bodyPr/>
        <a:lstStyle/>
        <a:p>
          <a:endParaRPr lang="en-US"/>
        </a:p>
      </dgm:t>
    </dgm:pt>
    <dgm:pt modelId="{E1B8B264-74ED-412D-B030-AFC31AE034F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600" smtClean="0">
              <a:solidFill>
                <a:schemeClr val="bg1"/>
              </a:solidFill>
            </a:rPr>
            <a:t>Integritas melindungi Aset Negara</a:t>
          </a:r>
          <a:endParaRPr lang="en-US" sz="1600" dirty="0">
            <a:solidFill>
              <a:schemeClr val="bg1"/>
            </a:solidFill>
          </a:endParaRPr>
        </a:p>
      </dgm:t>
    </dgm:pt>
    <dgm:pt modelId="{7C2D4473-BA04-43CF-8056-DEB66172A989}" type="parTrans" cxnId="{5451377E-74AD-4B6A-B8DE-2FAABB421D9B}">
      <dgm:prSet/>
      <dgm:spPr/>
      <dgm:t>
        <a:bodyPr/>
        <a:lstStyle/>
        <a:p>
          <a:endParaRPr lang="en-US"/>
        </a:p>
      </dgm:t>
    </dgm:pt>
    <dgm:pt modelId="{6DE5F63A-2ACF-4C19-9788-06B60D4A2879}" type="sibTrans" cxnId="{5451377E-74AD-4B6A-B8DE-2FAABB421D9B}">
      <dgm:prSet/>
      <dgm:spPr/>
      <dgm:t>
        <a:bodyPr/>
        <a:lstStyle/>
        <a:p>
          <a:endParaRPr lang="en-US"/>
        </a:p>
      </dgm:t>
    </dgm:pt>
    <dgm:pt modelId="{D0C2AF45-BF7A-4B59-A5A4-EE5EF7E4B81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dirty="0" err="1" smtClean="0">
              <a:solidFill>
                <a:schemeClr val="bg1"/>
              </a:solidFill>
            </a:rPr>
            <a:t>Tanggung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Jawab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Anak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Bangsa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kepada</a:t>
          </a:r>
          <a:r>
            <a:rPr lang="en-US" sz="1600" dirty="0" smtClean="0">
              <a:solidFill>
                <a:schemeClr val="bg1"/>
              </a:solidFill>
            </a:rPr>
            <a:t> Negara </a:t>
          </a:r>
          <a:r>
            <a:rPr lang="en-US" sz="1600" dirty="0" err="1" smtClean="0">
              <a:solidFill>
                <a:schemeClr val="bg1"/>
              </a:solidFill>
            </a:rPr>
            <a:t>dan</a:t>
          </a:r>
          <a:r>
            <a:rPr lang="en-US" sz="1600" dirty="0" smtClean="0">
              <a:solidFill>
                <a:schemeClr val="bg1"/>
              </a:solidFill>
            </a:rPr>
            <a:t> Allah, </a:t>
          </a:r>
          <a:r>
            <a:rPr lang="en-US" sz="1600" dirty="0" err="1" smtClean="0">
              <a:solidFill>
                <a:schemeClr val="bg1"/>
              </a:solidFill>
            </a:rPr>
            <a:t>Tuhan</a:t>
          </a:r>
          <a:r>
            <a:rPr lang="en-US" sz="1600" dirty="0" smtClean="0">
              <a:solidFill>
                <a:schemeClr val="bg1"/>
              </a:solidFill>
            </a:rPr>
            <a:t> Yang </a:t>
          </a:r>
          <a:r>
            <a:rPr lang="en-US" sz="1600" dirty="0" err="1" smtClean="0">
              <a:solidFill>
                <a:schemeClr val="bg1"/>
              </a:solidFill>
            </a:rPr>
            <a:t>Maha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Esa</a:t>
          </a:r>
          <a:endParaRPr lang="en-US" sz="1600" dirty="0">
            <a:solidFill>
              <a:schemeClr val="bg1"/>
            </a:solidFill>
          </a:endParaRPr>
        </a:p>
      </dgm:t>
    </dgm:pt>
    <dgm:pt modelId="{521AE8BE-9B7D-446B-A382-0F5305A11CEA}" type="parTrans" cxnId="{6CC19BD5-BC0D-4E48-9A4D-6E22751136F1}">
      <dgm:prSet/>
      <dgm:spPr/>
      <dgm:t>
        <a:bodyPr/>
        <a:lstStyle/>
        <a:p>
          <a:endParaRPr lang="en-US"/>
        </a:p>
      </dgm:t>
    </dgm:pt>
    <dgm:pt modelId="{04FF5181-71B3-4388-B77E-1E6CC23E56DA}" type="sibTrans" cxnId="{6CC19BD5-BC0D-4E48-9A4D-6E22751136F1}">
      <dgm:prSet/>
      <dgm:spPr/>
      <dgm:t>
        <a:bodyPr/>
        <a:lstStyle/>
        <a:p>
          <a:endParaRPr lang="en-US"/>
        </a:p>
      </dgm:t>
    </dgm:pt>
    <dgm:pt modelId="{2D5C6BA6-10CC-4A28-AE81-8A2ED2A2097A}" type="pres">
      <dgm:prSet presAssocID="{CA5C3418-0243-4C5A-A903-275D47397AC7}" presName="arrowDiagram" presStyleCnt="0">
        <dgm:presLayoutVars>
          <dgm:chMax val="5"/>
          <dgm:dir/>
          <dgm:resizeHandles val="exact"/>
        </dgm:presLayoutVars>
      </dgm:prSet>
      <dgm:spPr/>
    </dgm:pt>
    <dgm:pt modelId="{348E953C-DA46-4A45-9BEE-732937811378}" type="pres">
      <dgm:prSet presAssocID="{CA5C3418-0243-4C5A-A903-275D47397AC7}" presName="arrow" presStyleLbl="bgShp" presStyleIdx="0" presStyleCnt="1"/>
      <dgm:spPr/>
    </dgm:pt>
    <dgm:pt modelId="{8C9846EF-FC03-4679-9476-1DCFAB4CCE78}" type="pres">
      <dgm:prSet presAssocID="{CA5C3418-0243-4C5A-A903-275D47397AC7}" presName="arrowDiagram4" presStyleCnt="0"/>
      <dgm:spPr/>
    </dgm:pt>
    <dgm:pt modelId="{B278AF56-0121-4BED-AD3F-CCC60D710771}" type="pres">
      <dgm:prSet presAssocID="{515D8C4E-6947-489D-8544-3707D3E1008E}" presName="bullet4a" presStyleLbl="node1" presStyleIdx="0" presStyleCnt="4"/>
      <dgm:spPr/>
    </dgm:pt>
    <dgm:pt modelId="{9431D6B7-F6DA-4AA9-AA6A-6F59540FD9B2}" type="pres">
      <dgm:prSet presAssocID="{515D8C4E-6947-489D-8544-3707D3E1008E}" presName="textBox4a" presStyleLbl="revTx" presStyleIdx="0" presStyleCnt="4" custLinFactNeighborX="4751" custLinFactNeighborY="-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23CEA-DC58-4EEA-8E07-A457463C7CFF}" type="pres">
      <dgm:prSet presAssocID="{81C478B2-1146-4BE0-A3A1-9CDE2159257A}" presName="bullet4b" presStyleLbl="node1" presStyleIdx="1" presStyleCnt="4"/>
      <dgm:spPr/>
    </dgm:pt>
    <dgm:pt modelId="{E225EE16-6CC0-4884-93BA-0848981939FC}" type="pres">
      <dgm:prSet presAssocID="{81C478B2-1146-4BE0-A3A1-9CDE2159257A}" presName="textBox4b" presStyleLbl="revTx" presStyleIdx="1" presStyleCnt="4" custLinFactNeighborX="6814" custLinFactNeighborY="-2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D935E-CB5D-44B2-AEA4-B9ECAE5FB74B}" type="pres">
      <dgm:prSet presAssocID="{E1B8B264-74ED-412D-B030-AFC31AE034F5}" presName="bullet4c" presStyleLbl="node1" presStyleIdx="2" presStyleCnt="4"/>
      <dgm:spPr/>
    </dgm:pt>
    <dgm:pt modelId="{DA24A518-2972-420F-A1F9-7006579CA85A}" type="pres">
      <dgm:prSet presAssocID="{E1B8B264-74ED-412D-B030-AFC31AE034F5}" presName="textBox4c" presStyleLbl="revTx" presStyleIdx="2" presStyleCnt="4" custLinFactNeighborX="6157" custLinFactNeighborY="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E0FE1-1E91-404B-AAD7-ABD4DC470D3F}" type="pres">
      <dgm:prSet presAssocID="{D0C2AF45-BF7A-4B59-A5A4-EE5EF7E4B81E}" presName="bullet4d" presStyleLbl="node1" presStyleIdx="3" presStyleCnt="4"/>
      <dgm:spPr/>
    </dgm:pt>
    <dgm:pt modelId="{07AAB2B6-6A59-4F19-AC64-412584202140}" type="pres">
      <dgm:prSet presAssocID="{D0C2AF45-BF7A-4B59-A5A4-EE5EF7E4B81E}" presName="textBox4d" presStyleLbl="revTx" presStyleIdx="3" presStyleCnt="4" custLinFactNeighborX="-4499" custLinFactNeighborY="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51377E-74AD-4B6A-B8DE-2FAABB421D9B}" srcId="{CA5C3418-0243-4C5A-A903-275D47397AC7}" destId="{E1B8B264-74ED-412D-B030-AFC31AE034F5}" srcOrd="2" destOrd="0" parTransId="{7C2D4473-BA04-43CF-8056-DEB66172A989}" sibTransId="{6DE5F63A-2ACF-4C19-9788-06B60D4A2879}"/>
    <dgm:cxn modelId="{7AF7736E-3378-4FCF-B1B0-4BD5498D1EE8}" type="presOf" srcId="{CA5C3418-0243-4C5A-A903-275D47397AC7}" destId="{2D5C6BA6-10CC-4A28-AE81-8A2ED2A2097A}" srcOrd="0" destOrd="0" presId="urn:microsoft.com/office/officeart/2005/8/layout/arrow2"/>
    <dgm:cxn modelId="{4DA94189-C0B2-4FFE-B2C6-E05A2F55E56A}" type="presOf" srcId="{81C478B2-1146-4BE0-A3A1-9CDE2159257A}" destId="{E225EE16-6CC0-4884-93BA-0848981939FC}" srcOrd="0" destOrd="0" presId="urn:microsoft.com/office/officeart/2005/8/layout/arrow2"/>
    <dgm:cxn modelId="{52ABCDEA-7D48-468B-90EA-2416B926B055}" type="presOf" srcId="{E1B8B264-74ED-412D-B030-AFC31AE034F5}" destId="{DA24A518-2972-420F-A1F9-7006579CA85A}" srcOrd="0" destOrd="0" presId="urn:microsoft.com/office/officeart/2005/8/layout/arrow2"/>
    <dgm:cxn modelId="{6CC19BD5-BC0D-4E48-9A4D-6E22751136F1}" srcId="{CA5C3418-0243-4C5A-A903-275D47397AC7}" destId="{D0C2AF45-BF7A-4B59-A5A4-EE5EF7E4B81E}" srcOrd="3" destOrd="0" parTransId="{521AE8BE-9B7D-446B-A382-0F5305A11CEA}" sibTransId="{04FF5181-71B3-4388-B77E-1E6CC23E56DA}"/>
    <dgm:cxn modelId="{B66E6074-7F2A-4A85-A892-56652CB13215}" srcId="{CA5C3418-0243-4C5A-A903-275D47397AC7}" destId="{515D8C4E-6947-489D-8544-3707D3E1008E}" srcOrd="0" destOrd="0" parTransId="{E0651FD4-A30A-46AF-97BD-C8D4395C390C}" sibTransId="{E4ACCEA8-9611-44F1-8662-02FE1D8E3553}"/>
    <dgm:cxn modelId="{70647B53-B38E-4ED6-86CA-13A4C0AF3A51}" type="presOf" srcId="{515D8C4E-6947-489D-8544-3707D3E1008E}" destId="{9431D6B7-F6DA-4AA9-AA6A-6F59540FD9B2}" srcOrd="0" destOrd="0" presId="urn:microsoft.com/office/officeart/2005/8/layout/arrow2"/>
    <dgm:cxn modelId="{21FA6007-D519-47F8-AD76-AEDC2E04C1B7}" type="presOf" srcId="{D0C2AF45-BF7A-4B59-A5A4-EE5EF7E4B81E}" destId="{07AAB2B6-6A59-4F19-AC64-412584202140}" srcOrd="0" destOrd="0" presId="urn:microsoft.com/office/officeart/2005/8/layout/arrow2"/>
    <dgm:cxn modelId="{5128695B-5478-44E3-BA43-1673B743BBFA}" srcId="{CA5C3418-0243-4C5A-A903-275D47397AC7}" destId="{81C478B2-1146-4BE0-A3A1-9CDE2159257A}" srcOrd="1" destOrd="0" parTransId="{5F17A629-92AA-4058-889D-8A08A19D2237}" sibTransId="{691CDD8B-A3E2-49E9-8FE7-BFEA85282B50}"/>
    <dgm:cxn modelId="{232659F3-7B23-493C-9732-C973C008BA12}" type="presParOf" srcId="{2D5C6BA6-10CC-4A28-AE81-8A2ED2A2097A}" destId="{348E953C-DA46-4A45-9BEE-732937811378}" srcOrd="0" destOrd="0" presId="urn:microsoft.com/office/officeart/2005/8/layout/arrow2"/>
    <dgm:cxn modelId="{0BAA52DE-B571-4172-8B65-488221211E54}" type="presParOf" srcId="{2D5C6BA6-10CC-4A28-AE81-8A2ED2A2097A}" destId="{8C9846EF-FC03-4679-9476-1DCFAB4CCE78}" srcOrd="1" destOrd="0" presId="urn:microsoft.com/office/officeart/2005/8/layout/arrow2"/>
    <dgm:cxn modelId="{DB57A455-BCFF-49FC-BFD2-CA91AD58FA4C}" type="presParOf" srcId="{8C9846EF-FC03-4679-9476-1DCFAB4CCE78}" destId="{B278AF56-0121-4BED-AD3F-CCC60D710771}" srcOrd="0" destOrd="0" presId="urn:microsoft.com/office/officeart/2005/8/layout/arrow2"/>
    <dgm:cxn modelId="{82C3913E-E752-44AA-8B8C-3FD16FF0451D}" type="presParOf" srcId="{8C9846EF-FC03-4679-9476-1DCFAB4CCE78}" destId="{9431D6B7-F6DA-4AA9-AA6A-6F59540FD9B2}" srcOrd="1" destOrd="0" presId="urn:microsoft.com/office/officeart/2005/8/layout/arrow2"/>
    <dgm:cxn modelId="{A38D0CC3-2375-44C9-8AA9-826F5698ED69}" type="presParOf" srcId="{8C9846EF-FC03-4679-9476-1DCFAB4CCE78}" destId="{81C23CEA-DC58-4EEA-8E07-A457463C7CFF}" srcOrd="2" destOrd="0" presId="urn:microsoft.com/office/officeart/2005/8/layout/arrow2"/>
    <dgm:cxn modelId="{B73EA8E8-677B-4177-9F19-55EBDA0D4DD4}" type="presParOf" srcId="{8C9846EF-FC03-4679-9476-1DCFAB4CCE78}" destId="{E225EE16-6CC0-4884-93BA-0848981939FC}" srcOrd="3" destOrd="0" presId="urn:microsoft.com/office/officeart/2005/8/layout/arrow2"/>
    <dgm:cxn modelId="{84D37394-8EBF-4719-AA26-B641172CCC61}" type="presParOf" srcId="{8C9846EF-FC03-4679-9476-1DCFAB4CCE78}" destId="{497D935E-CB5D-44B2-AEA4-B9ECAE5FB74B}" srcOrd="4" destOrd="0" presId="urn:microsoft.com/office/officeart/2005/8/layout/arrow2"/>
    <dgm:cxn modelId="{469CBF5D-9705-463F-8FFE-F32C81D41FAB}" type="presParOf" srcId="{8C9846EF-FC03-4679-9476-1DCFAB4CCE78}" destId="{DA24A518-2972-420F-A1F9-7006579CA85A}" srcOrd="5" destOrd="0" presId="urn:microsoft.com/office/officeart/2005/8/layout/arrow2"/>
    <dgm:cxn modelId="{4F09424E-D2A4-4AF7-8131-801341E8E65D}" type="presParOf" srcId="{8C9846EF-FC03-4679-9476-1DCFAB4CCE78}" destId="{F6BE0FE1-1E91-404B-AAD7-ABD4DC470D3F}" srcOrd="6" destOrd="0" presId="urn:microsoft.com/office/officeart/2005/8/layout/arrow2"/>
    <dgm:cxn modelId="{C12CD25A-825B-42C8-BA72-5677C5A9E7B5}" type="presParOf" srcId="{8C9846EF-FC03-4679-9476-1DCFAB4CCE78}" destId="{07AAB2B6-6A59-4F19-AC64-41258420214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F77E8F-3F49-4D3E-810E-85A635528906}" type="doc">
      <dgm:prSet loTypeId="urn:microsoft.com/office/officeart/2005/8/layout/pyramid3" loCatId="pyramid" qsTypeId="urn:microsoft.com/office/officeart/2005/8/quickstyle/3d3" qsCatId="3D" csTypeId="urn:microsoft.com/office/officeart/2005/8/colors/accent1_2" csCatId="accent1" phldr="1"/>
      <dgm:spPr/>
    </dgm:pt>
    <dgm:pt modelId="{0236E680-4C59-4240-A529-055546C48170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FFFF00"/>
              </a:solidFill>
            </a:rPr>
            <a:t>Tradisi</a:t>
          </a:r>
          <a:endParaRPr lang="en-US" sz="2400" dirty="0">
            <a:solidFill>
              <a:srgbClr val="FFFF00"/>
            </a:solidFill>
          </a:endParaRPr>
        </a:p>
      </dgm:t>
    </dgm:pt>
    <dgm:pt modelId="{EBE14A5E-1E50-437B-97F1-C82092827280}" type="parTrans" cxnId="{5A32AB31-5FDE-4790-806D-3B1FDBD052C1}">
      <dgm:prSet/>
      <dgm:spPr/>
      <dgm:t>
        <a:bodyPr/>
        <a:lstStyle/>
        <a:p>
          <a:endParaRPr lang="en-US"/>
        </a:p>
      </dgm:t>
    </dgm:pt>
    <dgm:pt modelId="{DEE20A08-11E7-4E25-AF96-68B0ACF7DFE8}" type="sibTrans" cxnId="{5A32AB31-5FDE-4790-806D-3B1FDBD052C1}">
      <dgm:prSet/>
      <dgm:spPr/>
      <dgm:t>
        <a:bodyPr/>
        <a:lstStyle/>
        <a:p>
          <a:endParaRPr lang="en-US"/>
        </a:p>
      </dgm:t>
    </dgm:pt>
    <dgm:pt modelId="{60DAA1E3-E5C3-4CD1-AEAC-3FE08D3DB34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 smtClean="0">
              <a:solidFill>
                <a:srgbClr val="FFFF00"/>
              </a:solidFill>
            </a:rPr>
            <a:t>Budaya</a:t>
          </a:r>
          <a:endParaRPr lang="en-US" sz="2400" dirty="0">
            <a:solidFill>
              <a:srgbClr val="FFFF00"/>
            </a:solidFill>
          </a:endParaRPr>
        </a:p>
      </dgm:t>
    </dgm:pt>
    <dgm:pt modelId="{EAB4F6DD-D2C7-49ED-B4B6-95153DB5B51C}" type="parTrans" cxnId="{DF124A5F-D44A-4D7D-8859-2BFF54D3FED4}">
      <dgm:prSet/>
      <dgm:spPr/>
      <dgm:t>
        <a:bodyPr/>
        <a:lstStyle/>
        <a:p>
          <a:endParaRPr lang="en-US"/>
        </a:p>
      </dgm:t>
    </dgm:pt>
    <dgm:pt modelId="{132A904C-ED80-494D-88DF-6AE4DE9ABAAC}" type="sibTrans" cxnId="{DF124A5F-D44A-4D7D-8859-2BFF54D3FED4}">
      <dgm:prSet/>
      <dgm:spPr/>
      <dgm:t>
        <a:bodyPr/>
        <a:lstStyle/>
        <a:p>
          <a:endParaRPr lang="en-US"/>
        </a:p>
      </dgm:t>
    </dgm:pt>
    <dgm:pt modelId="{62948778-1805-41E6-955A-E93B70073833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 err="1" smtClean="0">
              <a:solidFill>
                <a:srgbClr val="FFFF00"/>
              </a:solidFill>
            </a:rPr>
            <a:t>Kerja</a:t>
          </a:r>
          <a:endParaRPr lang="en-US" sz="2400" dirty="0">
            <a:solidFill>
              <a:srgbClr val="FFFF00"/>
            </a:solidFill>
          </a:endParaRPr>
        </a:p>
      </dgm:t>
    </dgm:pt>
    <dgm:pt modelId="{171AF719-3763-4629-BD2E-C4B1EAD624FE}" type="parTrans" cxnId="{1A214868-61FE-4507-8879-5B9974E816CC}">
      <dgm:prSet/>
      <dgm:spPr/>
      <dgm:t>
        <a:bodyPr/>
        <a:lstStyle/>
        <a:p>
          <a:endParaRPr lang="en-US"/>
        </a:p>
      </dgm:t>
    </dgm:pt>
    <dgm:pt modelId="{0455A937-9C69-468E-A591-9B30495D94B8}" type="sibTrans" cxnId="{1A214868-61FE-4507-8879-5B9974E816CC}">
      <dgm:prSet/>
      <dgm:spPr/>
      <dgm:t>
        <a:bodyPr/>
        <a:lstStyle/>
        <a:p>
          <a:endParaRPr lang="en-US"/>
        </a:p>
      </dgm:t>
    </dgm:pt>
    <dgm:pt modelId="{2B529FEC-3AE7-4D0B-B3B3-DACECA6E64A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ASN</a:t>
          </a:r>
          <a:endParaRPr lang="en-US" sz="2000" dirty="0">
            <a:solidFill>
              <a:srgbClr val="FFFF00"/>
            </a:solidFill>
          </a:endParaRPr>
        </a:p>
      </dgm:t>
    </dgm:pt>
    <dgm:pt modelId="{FE82FCF0-55DD-4B01-AC66-3A171CA7B121}" type="parTrans" cxnId="{2F853C26-8D23-469A-96DE-48DF1568A5E9}">
      <dgm:prSet/>
      <dgm:spPr/>
      <dgm:t>
        <a:bodyPr/>
        <a:lstStyle/>
        <a:p>
          <a:endParaRPr lang="en-US"/>
        </a:p>
      </dgm:t>
    </dgm:pt>
    <dgm:pt modelId="{C9A3BC3F-17BD-495F-B150-2D25784E7D62}" type="sibTrans" cxnId="{2F853C26-8D23-469A-96DE-48DF1568A5E9}">
      <dgm:prSet/>
      <dgm:spPr/>
      <dgm:t>
        <a:bodyPr/>
        <a:lstStyle/>
        <a:p>
          <a:endParaRPr lang="en-US"/>
        </a:p>
      </dgm:t>
    </dgm:pt>
    <dgm:pt modelId="{0F103BFE-803E-4942-9489-7F55270EB885}" type="pres">
      <dgm:prSet presAssocID="{BCF77E8F-3F49-4D3E-810E-85A635528906}" presName="Name0" presStyleCnt="0">
        <dgm:presLayoutVars>
          <dgm:dir/>
          <dgm:animLvl val="lvl"/>
          <dgm:resizeHandles val="exact"/>
        </dgm:presLayoutVars>
      </dgm:prSet>
      <dgm:spPr/>
    </dgm:pt>
    <dgm:pt modelId="{1C073490-7AD1-4CEC-8B66-E76BEF1B612C}" type="pres">
      <dgm:prSet presAssocID="{0236E680-4C59-4240-A529-055546C48170}" presName="Name8" presStyleCnt="0"/>
      <dgm:spPr/>
    </dgm:pt>
    <dgm:pt modelId="{223A3262-9EFE-4F25-BAC4-8C29BFC3D6FE}" type="pres">
      <dgm:prSet presAssocID="{0236E680-4C59-4240-A529-055546C48170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85C97-3174-4951-9B00-9174772C7968}" type="pres">
      <dgm:prSet presAssocID="{0236E680-4C59-4240-A529-055546C481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B8B5A-8B13-4899-A49B-A461615F0029}" type="pres">
      <dgm:prSet presAssocID="{60DAA1E3-E5C3-4CD1-AEAC-3FE08D3DB349}" presName="Name8" presStyleCnt="0"/>
      <dgm:spPr/>
    </dgm:pt>
    <dgm:pt modelId="{DBA4AF1C-4C78-42E2-9FFA-BFDF479544B1}" type="pres">
      <dgm:prSet presAssocID="{60DAA1E3-E5C3-4CD1-AEAC-3FE08D3DB34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E7225-98E7-4068-A1C2-872B0999ED9C}" type="pres">
      <dgm:prSet presAssocID="{60DAA1E3-E5C3-4CD1-AEAC-3FE08D3DB3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7DCE2-FA1D-4ED7-BE4B-FF3E1B60878A}" type="pres">
      <dgm:prSet presAssocID="{62948778-1805-41E6-955A-E93B70073833}" presName="Name8" presStyleCnt="0"/>
      <dgm:spPr/>
    </dgm:pt>
    <dgm:pt modelId="{537B111A-FC19-40F7-8A63-C8EA8072E13E}" type="pres">
      <dgm:prSet presAssocID="{62948778-1805-41E6-955A-E93B7007383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85060-02D4-4F4C-8FE4-1C7AE61F2B36}" type="pres">
      <dgm:prSet presAssocID="{62948778-1805-41E6-955A-E93B700738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5E686-9246-478A-BFB3-F03F79FD685B}" type="pres">
      <dgm:prSet presAssocID="{2B529FEC-3AE7-4D0B-B3B3-DACECA6E64AA}" presName="Name8" presStyleCnt="0"/>
      <dgm:spPr/>
    </dgm:pt>
    <dgm:pt modelId="{C64C2A2C-0A28-4C41-8CF9-0CB857CA9442}" type="pres">
      <dgm:prSet presAssocID="{2B529FEC-3AE7-4D0B-B3B3-DACECA6E64A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88841-E0A2-4E2C-A7DF-8783607C14C6}" type="pres">
      <dgm:prSet presAssocID="{2B529FEC-3AE7-4D0B-B3B3-DACECA6E64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86303-D70D-4393-8ECD-5AEF4E863BCD}" type="presOf" srcId="{0236E680-4C59-4240-A529-055546C48170}" destId="{F6D85C97-3174-4951-9B00-9174772C7968}" srcOrd="1" destOrd="0" presId="urn:microsoft.com/office/officeart/2005/8/layout/pyramid3"/>
    <dgm:cxn modelId="{5A32AB31-5FDE-4790-806D-3B1FDBD052C1}" srcId="{BCF77E8F-3F49-4D3E-810E-85A635528906}" destId="{0236E680-4C59-4240-A529-055546C48170}" srcOrd="0" destOrd="0" parTransId="{EBE14A5E-1E50-437B-97F1-C82092827280}" sibTransId="{DEE20A08-11E7-4E25-AF96-68B0ACF7DFE8}"/>
    <dgm:cxn modelId="{12AA8B89-90CA-4089-8425-7E4F81B67473}" type="presOf" srcId="{2B529FEC-3AE7-4D0B-B3B3-DACECA6E64AA}" destId="{C64C2A2C-0A28-4C41-8CF9-0CB857CA9442}" srcOrd="0" destOrd="0" presId="urn:microsoft.com/office/officeart/2005/8/layout/pyramid3"/>
    <dgm:cxn modelId="{1A214868-61FE-4507-8879-5B9974E816CC}" srcId="{BCF77E8F-3F49-4D3E-810E-85A635528906}" destId="{62948778-1805-41E6-955A-E93B70073833}" srcOrd="2" destOrd="0" parTransId="{171AF719-3763-4629-BD2E-C4B1EAD624FE}" sibTransId="{0455A937-9C69-468E-A591-9B30495D94B8}"/>
    <dgm:cxn modelId="{C4108D7A-3726-4F41-BEE1-8C55F6976E23}" type="presOf" srcId="{62948778-1805-41E6-955A-E93B70073833}" destId="{537B111A-FC19-40F7-8A63-C8EA8072E13E}" srcOrd="0" destOrd="0" presId="urn:microsoft.com/office/officeart/2005/8/layout/pyramid3"/>
    <dgm:cxn modelId="{F1D47D0A-4E40-43A2-8F20-213A6A722657}" type="presOf" srcId="{2B529FEC-3AE7-4D0B-B3B3-DACECA6E64AA}" destId="{95588841-E0A2-4E2C-A7DF-8783607C14C6}" srcOrd="1" destOrd="0" presId="urn:microsoft.com/office/officeart/2005/8/layout/pyramid3"/>
    <dgm:cxn modelId="{6377EA18-9D0E-4C36-8049-BC478CE2EED0}" type="presOf" srcId="{0236E680-4C59-4240-A529-055546C48170}" destId="{223A3262-9EFE-4F25-BAC4-8C29BFC3D6FE}" srcOrd="0" destOrd="0" presId="urn:microsoft.com/office/officeart/2005/8/layout/pyramid3"/>
    <dgm:cxn modelId="{6AEDD65A-4714-4D8E-8D06-37597F5EF2B1}" type="presOf" srcId="{BCF77E8F-3F49-4D3E-810E-85A635528906}" destId="{0F103BFE-803E-4942-9489-7F55270EB885}" srcOrd="0" destOrd="0" presId="urn:microsoft.com/office/officeart/2005/8/layout/pyramid3"/>
    <dgm:cxn modelId="{D36249D8-8B44-4FBC-8950-28A282B3E687}" type="presOf" srcId="{62948778-1805-41E6-955A-E93B70073833}" destId="{AC885060-02D4-4F4C-8FE4-1C7AE61F2B36}" srcOrd="1" destOrd="0" presId="urn:microsoft.com/office/officeart/2005/8/layout/pyramid3"/>
    <dgm:cxn modelId="{2F853C26-8D23-469A-96DE-48DF1568A5E9}" srcId="{BCF77E8F-3F49-4D3E-810E-85A635528906}" destId="{2B529FEC-3AE7-4D0B-B3B3-DACECA6E64AA}" srcOrd="3" destOrd="0" parTransId="{FE82FCF0-55DD-4B01-AC66-3A171CA7B121}" sibTransId="{C9A3BC3F-17BD-495F-B150-2D25784E7D62}"/>
    <dgm:cxn modelId="{629F7B7C-8779-4B88-99A8-8E04B745BB06}" type="presOf" srcId="{60DAA1E3-E5C3-4CD1-AEAC-3FE08D3DB349}" destId="{A33E7225-98E7-4068-A1C2-872B0999ED9C}" srcOrd="1" destOrd="0" presId="urn:microsoft.com/office/officeart/2005/8/layout/pyramid3"/>
    <dgm:cxn modelId="{7CE2D0EE-148F-49C8-BE5A-BBAC160EB171}" type="presOf" srcId="{60DAA1E3-E5C3-4CD1-AEAC-3FE08D3DB349}" destId="{DBA4AF1C-4C78-42E2-9FFA-BFDF479544B1}" srcOrd="0" destOrd="0" presId="urn:microsoft.com/office/officeart/2005/8/layout/pyramid3"/>
    <dgm:cxn modelId="{DF124A5F-D44A-4D7D-8859-2BFF54D3FED4}" srcId="{BCF77E8F-3F49-4D3E-810E-85A635528906}" destId="{60DAA1E3-E5C3-4CD1-AEAC-3FE08D3DB349}" srcOrd="1" destOrd="0" parTransId="{EAB4F6DD-D2C7-49ED-B4B6-95153DB5B51C}" sibTransId="{132A904C-ED80-494D-88DF-6AE4DE9ABAAC}"/>
    <dgm:cxn modelId="{D61511D9-91A6-4C00-BCEE-0CB5588DD58C}" type="presParOf" srcId="{0F103BFE-803E-4942-9489-7F55270EB885}" destId="{1C073490-7AD1-4CEC-8B66-E76BEF1B612C}" srcOrd="0" destOrd="0" presId="urn:microsoft.com/office/officeart/2005/8/layout/pyramid3"/>
    <dgm:cxn modelId="{823CC81A-DA68-4B48-9F47-3F83058A1CBD}" type="presParOf" srcId="{1C073490-7AD1-4CEC-8B66-E76BEF1B612C}" destId="{223A3262-9EFE-4F25-BAC4-8C29BFC3D6FE}" srcOrd="0" destOrd="0" presId="urn:microsoft.com/office/officeart/2005/8/layout/pyramid3"/>
    <dgm:cxn modelId="{B3957FA4-09FB-4D3B-92FF-760810D08814}" type="presParOf" srcId="{1C073490-7AD1-4CEC-8B66-E76BEF1B612C}" destId="{F6D85C97-3174-4951-9B00-9174772C7968}" srcOrd="1" destOrd="0" presId="urn:microsoft.com/office/officeart/2005/8/layout/pyramid3"/>
    <dgm:cxn modelId="{05ED4B4D-487B-4501-B09A-9DCEE93B77E6}" type="presParOf" srcId="{0F103BFE-803E-4942-9489-7F55270EB885}" destId="{0F4B8B5A-8B13-4899-A49B-A461615F0029}" srcOrd="1" destOrd="0" presId="urn:microsoft.com/office/officeart/2005/8/layout/pyramid3"/>
    <dgm:cxn modelId="{F24A12B1-58DD-4F91-940A-0B51A5E45380}" type="presParOf" srcId="{0F4B8B5A-8B13-4899-A49B-A461615F0029}" destId="{DBA4AF1C-4C78-42E2-9FFA-BFDF479544B1}" srcOrd="0" destOrd="0" presId="urn:microsoft.com/office/officeart/2005/8/layout/pyramid3"/>
    <dgm:cxn modelId="{0B95A069-CF1B-4239-AA0F-0BB2C00FC052}" type="presParOf" srcId="{0F4B8B5A-8B13-4899-A49B-A461615F0029}" destId="{A33E7225-98E7-4068-A1C2-872B0999ED9C}" srcOrd="1" destOrd="0" presId="urn:microsoft.com/office/officeart/2005/8/layout/pyramid3"/>
    <dgm:cxn modelId="{911519CF-1BA9-4A83-AA7D-0790F99E0FE2}" type="presParOf" srcId="{0F103BFE-803E-4942-9489-7F55270EB885}" destId="{A4B7DCE2-FA1D-4ED7-BE4B-FF3E1B60878A}" srcOrd="2" destOrd="0" presId="urn:microsoft.com/office/officeart/2005/8/layout/pyramid3"/>
    <dgm:cxn modelId="{27B30212-7FB2-47EC-82A7-874AED6B2DC6}" type="presParOf" srcId="{A4B7DCE2-FA1D-4ED7-BE4B-FF3E1B60878A}" destId="{537B111A-FC19-40F7-8A63-C8EA8072E13E}" srcOrd="0" destOrd="0" presId="urn:microsoft.com/office/officeart/2005/8/layout/pyramid3"/>
    <dgm:cxn modelId="{C759C8DF-7D7E-483C-A60A-DD1FF97A5AD0}" type="presParOf" srcId="{A4B7DCE2-FA1D-4ED7-BE4B-FF3E1B60878A}" destId="{AC885060-02D4-4F4C-8FE4-1C7AE61F2B36}" srcOrd="1" destOrd="0" presId="urn:microsoft.com/office/officeart/2005/8/layout/pyramid3"/>
    <dgm:cxn modelId="{5B934DAC-7FE8-4BC1-8F1B-0B6957675E17}" type="presParOf" srcId="{0F103BFE-803E-4942-9489-7F55270EB885}" destId="{B4E5E686-9246-478A-BFB3-F03F79FD685B}" srcOrd="3" destOrd="0" presId="urn:microsoft.com/office/officeart/2005/8/layout/pyramid3"/>
    <dgm:cxn modelId="{12BCB6DE-BBE0-44BD-8AFB-A59270F30BF5}" type="presParOf" srcId="{B4E5E686-9246-478A-BFB3-F03F79FD685B}" destId="{C64C2A2C-0A28-4C41-8CF9-0CB857CA9442}" srcOrd="0" destOrd="0" presId="urn:microsoft.com/office/officeart/2005/8/layout/pyramid3"/>
    <dgm:cxn modelId="{CBD2B814-6FE4-4ADA-A137-9F3975EFC89F}" type="presParOf" srcId="{B4E5E686-9246-478A-BFB3-F03F79FD685B}" destId="{95588841-E0A2-4E2C-A7DF-8783607C14C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842212-8986-490E-A1CD-6E48ED552DB9}" type="doc">
      <dgm:prSet loTypeId="urn:microsoft.com/office/officeart/2005/8/layout/radial3" loCatId="cycle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16E291AC-D890-47F7-8AEE-80F32A80A8A1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Kepribadian</a:t>
          </a:r>
          <a:endParaRPr lang="en-US" b="1" dirty="0">
            <a:solidFill>
              <a:schemeClr val="tx1"/>
            </a:solidFill>
          </a:endParaRPr>
        </a:p>
      </dgm:t>
    </dgm:pt>
    <dgm:pt modelId="{8F932680-AC6E-4618-8B3C-B0C3D7A7EF60}" type="parTrans" cxnId="{38AEC462-61C3-4772-8F7B-1BEA61DD8B35}">
      <dgm:prSet/>
      <dgm:spPr/>
      <dgm:t>
        <a:bodyPr/>
        <a:lstStyle/>
        <a:p>
          <a:endParaRPr lang="en-US"/>
        </a:p>
      </dgm:t>
    </dgm:pt>
    <dgm:pt modelId="{AEA4C924-A5D1-4DBF-B676-6BFC953C6CE5}" type="sibTrans" cxnId="{38AEC462-61C3-4772-8F7B-1BEA61DD8B35}">
      <dgm:prSet/>
      <dgm:spPr/>
      <dgm:t>
        <a:bodyPr/>
        <a:lstStyle/>
        <a:p>
          <a:endParaRPr lang="en-US"/>
        </a:p>
      </dgm:t>
    </dgm:pt>
    <dgm:pt modelId="{F441FA5A-3502-4AD7-9211-F6E9AAAB5DA8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Peraturan</a:t>
          </a:r>
          <a:endParaRPr lang="en-US" sz="1800" b="1" dirty="0">
            <a:solidFill>
              <a:srgbClr val="FF0000"/>
            </a:solidFill>
          </a:endParaRPr>
        </a:p>
      </dgm:t>
    </dgm:pt>
    <dgm:pt modelId="{FCEA8F03-98A7-4AB8-B97F-8B9AAAD75758}" type="parTrans" cxnId="{35B24814-4FA3-462A-800C-7ADB0C0DD2A9}">
      <dgm:prSet/>
      <dgm:spPr/>
      <dgm:t>
        <a:bodyPr/>
        <a:lstStyle/>
        <a:p>
          <a:endParaRPr lang="en-US"/>
        </a:p>
      </dgm:t>
    </dgm:pt>
    <dgm:pt modelId="{7C5D4BF7-AF5C-4293-85A3-95436DDCFA91}" type="sibTrans" cxnId="{35B24814-4FA3-462A-800C-7ADB0C0DD2A9}">
      <dgm:prSet/>
      <dgm:spPr/>
      <dgm:t>
        <a:bodyPr/>
        <a:lstStyle/>
        <a:p>
          <a:endParaRPr lang="en-US"/>
        </a:p>
      </dgm:t>
    </dgm:pt>
    <dgm:pt modelId="{A0B7FF32-E208-4E5D-A5F1-EB8B7DABF9BB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Sistem</a:t>
          </a:r>
          <a:endParaRPr lang="en-US" sz="1800" b="1" dirty="0">
            <a:solidFill>
              <a:srgbClr val="FF0000"/>
            </a:solidFill>
          </a:endParaRPr>
        </a:p>
      </dgm:t>
    </dgm:pt>
    <dgm:pt modelId="{F2682AAA-244A-4C8D-A1D7-F861850474EB}" type="parTrans" cxnId="{1EA293F4-9119-417B-9DDA-3BFB477AE3B9}">
      <dgm:prSet/>
      <dgm:spPr/>
      <dgm:t>
        <a:bodyPr/>
        <a:lstStyle/>
        <a:p>
          <a:endParaRPr lang="en-US"/>
        </a:p>
      </dgm:t>
    </dgm:pt>
    <dgm:pt modelId="{F8278335-18A1-4F72-959F-B8CF547AC13A}" type="sibTrans" cxnId="{1EA293F4-9119-417B-9DDA-3BFB477AE3B9}">
      <dgm:prSet/>
      <dgm:spPr/>
      <dgm:t>
        <a:bodyPr/>
        <a:lstStyle/>
        <a:p>
          <a:endParaRPr lang="en-US"/>
        </a:p>
      </dgm:t>
    </dgm:pt>
    <dgm:pt modelId="{A91C7C38-96EE-48F6-AD4F-D5BB94B1CE4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Profesional</a:t>
          </a:r>
          <a:endParaRPr lang="en-US" sz="1800" b="1" dirty="0">
            <a:solidFill>
              <a:srgbClr val="FF0000"/>
            </a:solidFill>
          </a:endParaRPr>
        </a:p>
      </dgm:t>
    </dgm:pt>
    <dgm:pt modelId="{0639FD52-47FF-47AB-A1AC-70E690B8BBE1}" type="parTrans" cxnId="{07A16E76-8942-4BDE-81B0-308692D65227}">
      <dgm:prSet/>
      <dgm:spPr/>
      <dgm:t>
        <a:bodyPr/>
        <a:lstStyle/>
        <a:p>
          <a:endParaRPr lang="en-US"/>
        </a:p>
      </dgm:t>
    </dgm:pt>
    <dgm:pt modelId="{4515E7FF-7CD7-419A-8A52-6D03B18762B8}" type="sibTrans" cxnId="{07A16E76-8942-4BDE-81B0-308692D65227}">
      <dgm:prSet/>
      <dgm:spPr/>
      <dgm:t>
        <a:bodyPr/>
        <a:lstStyle/>
        <a:p>
          <a:endParaRPr lang="en-US"/>
        </a:p>
      </dgm:t>
    </dgm:pt>
    <dgm:pt modelId="{FE20FDDC-7892-47F4-A660-C55CB01357C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Intrumentalistik</a:t>
          </a:r>
          <a:endParaRPr lang="en-US" sz="1800" b="1" dirty="0">
            <a:solidFill>
              <a:srgbClr val="FF0000"/>
            </a:solidFill>
          </a:endParaRPr>
        </a:p>
      </dgm:t>
    </dgm:pt>
    <dgm:pt modelId="{51DC0BEB-922E-496E-B4DB-9C60123ED629}" type="parTrans" cxnId="{1BD68885-CE78-4354-9363-2A5FC17CFDF1}">
      <dgm:prSet/>
      <dgm:spPr/>
      <dgm:t>
        <a:bodyPr/>
        <a:lstStyle/>
        <a:p>
          <a:endParaRPr lang="en-US"/>
        </a:p>
      </dgm:t>
    </dgm:pt>
    <dgm:pt modelId="{9C8F6BAE-D38A-4087-B665-BA9B49A2224D}" type="sibTrans" cxnId="{1BD68885-CE78-4354-9363-2A5FC17CFDF1}">
      <dgm:prSet/>
      <dgm:spPr/>
      <dgm:t>
        <a:bodyPr/>
        <a:lstStyle/>
        <a:p>
          <a:endParaRPr lang="en-US"/>
        </a:p>
      </dgm:t>
    </dgm:pt>
    <dgm:pt modelId="{1BFED198-E597-4A85-9723-CD42758E68A5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Nilai</a:t>
          </a:r>
          <a:endParaRPr lang="en-US" sz="1800" b="1" dirty="0">
            <a:solidFill>
              <a:srgbClr val="FF0000"/>
            </a:solidFill>
          </a:endParaRPr>
        </a:p>
      </dgm:t>
    </dgm:pt>
    <dgm:pt modelId="{F250BF1B-BE68-4B4E-AA4E-6AC822AE7E5A}" type="parTrans" cxnId="{1E5B6102-4D16-4F22-8DAB-D517B124CCBA}">
      <dgm:prSet/>
      <dgm:spPr/>
      <dgm:t>
        <a:bodyPr/>
        <a:lstStyle/>
        <a:p>
          <a:endParaRPr lang="en-US"/>
        </a:p>
      </dgm:t>
    </dgm:pt>
    <dgm:pt modelId="{0A78CCAD-44F0-4C14-BC85-7D21DAADF600}" type="sibTrans" cxnId="{1E5B6102-4D16-4F22-8DAB-D517B124CCBA}">
      <dgm:prSet/>
      <dgm:spPr/>
      <dgm:t>
        <a:bodyPr/>
        <a:lstStyle/>
        <a:p>
          <a:endParaRPr lang="en-US"/>
        </a:p>
      </dgm:t>
    </dgm:pt>
    <dgm:pt modelId="{533DDF59-CC30-4F41-8935-8B04CC26F81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Kekuasaan</a:t>
          </a:r>
          <a:endParaRPr lang="en-US" sz="1800" b="1" dirty="0">
            <a:solidFill>
              <a:srgbClr val="FF0000"/>
            </a:solidFill>
          </a:endParaRPr>
        </a:p>
      </dgm:t>
    </dgm:pt>
    <dgm:pt modelId="{8FAC67F8-842B-4A45-AFCF-C6F7C8BFC59E}" type="parTrans" cxnId="{96C3B2F4-2DC4-4134-B589-CA02F5496D24}">
      <dgm:prSet/>
      <dgm:spPr/>
      <dgm:t>
        <a:bodyPr/>
        <a:lstStyle/>
        <a:p>
          <a:endParaRPr lang="en-US"/>
        </a:p>
      </dgm:t>
    </dgm:pt>
    <dgm:pt modelId="{B373C07C-5C52-47FD-AD27-ADDDC1F6BA6D}" type="sibTrans" cxnId="{96C3B2F4-2DC4-4134-B589-CA02F5496D24}">
      <dgm:prSet/>
      <dgm:spPr/>
      <dgm:t>
        <a:bodyPr/>
        <a:lstStyle/>
        <a:p>
          <a:endParaRPr lang="en-US"/>
        </a:p>
      </dgm:t>
    </dgm:pt>
    <dgm:pt modelId="{CCAE0CFA-E99D-4AC2-9E1A-EC596043D391}" type="pres">
      <dgm:prSet presAssocID="{3E842212-8986-490E-A1CD-6E48ED552DB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FCED28-3060-4C41-8F5E-BE262F87E3F7}" type="pres">
      <dgm:prSet presAssocID="{3E842212-8986-490E-A1CD-6E48ED552DB9}" presName="radial" presStyleCnt="0">
        <dgm:presLayoutVars>
          <dgm:animLvl val="ctr"/>
        </dgm:presLayoutVars>
      </dgm:prSet>
      <dgm:spPr/>
    </dgm:pt>
    <dgm:pt modelId="{0EEA4633-2F25-40EC-ABA7-3632D5CF04A8}" type="pres">
      <dgm:prSet presAssocID="{16E291AC-D890-47F7-8AEE-80F32A80A8A1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93EF93F0-763E-4794-A581-B818D3FBDEA1}" type="pres">
      <dgm:prSet presAssocID="{F441FA5A-3502-4AD7-9211-F6E9AAAB5DA8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CB042-D904-41FF-AAEF-02B35056FDDA}" type="pres">
      <dgm:prSet presAssocID="{A0B7FF32-E208-4E5D-A5F1-EB8B7DABF9B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6946C-E0AA-4DAF-94E2-171595DDDAB9}" type="pres">
      <dgm:prSet presAssocID="{A91C7C38-96EE-48F6-AD4F-D5BB94B1CE41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A771D-9756-4243-9D49-6B87B440B87E}" type="pres">
      <dgm:prSet presAssocID="{FE20FDDC-7892-47F4-A660-C55CB01357C1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925F3-1A42-4036-88B3-4ADE0F0A2750}" type="pres">
      <dgm:prSet presAssocID="{1BFED198-E597-4A85-9723-CD42758E68A5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4657D-FE93-4FCD-9C18-7CF04276BE79}" type="pres">
      <dgm:prSet presAssocID="{533DDF59-CC30-4F41-8935-8B04CC26F817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8A9B0-3BED-4579-8948-DE32D2CC00EF}" type="presOf" srcId="{533DDF59-CC30-4F41-8935-8B04CC26F817}" destId="{9F14657D-FE93-4FCD-9C18-7CF04276BE79}" srcOrd="0" destOrd="0" presId="urn:microsoft.com/office/officeart/2005/8/layout/radial3"/>
    <dgm:cxn modelId="{0772414F-3037-4C87-B65E-2E5B8A463833}" type="presOf" srcId="{16E291AC-D890-47F7-8AEE-80F32A80A8A1}" destId="{0EEA4633-2F25-40EC-ABA7-3632D5CF04A8}" srcOrd="0" destOrd="0" presId="urn:microsoft.com/office/officeart/2005/8/layout/radial3"/>
    <dgm:cxn modelId="{07A16E76-8942-4BDE-81B0-308692D65227}" srcId="{16E291AC-D890-47F7-8AEE-80F32A80A8A1}" destId="{A91C7C38-96EE-48F6-AD4F-D5BB94B1CE41}" srcOrd="2" destOrd="0" parTransId="{0639FD52-47FF-47AB-A1AC-70E690B8BBE1}" sibTransId="{4515E7FF-7CD7-419A-8A52-6D03B18762B8}"/>
    <dgm:cxn modelId="{1EA293F4-9119-417B-9DDA-3BFB477AE3B9}" srcId="{16E291AC-D890-47F7-8AEE-80F32A80A8A1}" destId="{A0B7FF32-E208-4E5D-A5F1-EB8B7DABF9BB}" srcOrd="1" destOrd="0" parTransId="{F2682AAA-244A-4C8D-A1D7-F861850474EB}" sibTransId="{F8278335-18A1-4F72-959F-B8CF547AC13A}"/>
    <dgm:cxn modelId="{A7CB10E4-2E93-4E2A-8C35-EAB3D4928D53}" type="presOf" srcId="{F441FA5A-3502-4AD7-9211-F6E9AAAB5DA8}" destId="{93EF93F0-763E-4794-A581-B818D3FBDEA1}" srcOrd="0" destOrd="0" presId="urn:microsoft.com/office/officeart/2005/8/layout/radial3"/>
    <dgm:cxn modelId="{1E5B6102-4D16-4F22-8DAB-D517B124CCBA}" srcId="{16E291AC-D890-47F7-8AEE-80F32A80A8A1}" destId="{1BFED198-E597-4A85-9723-CD42758E68A5}" srcOrd="4" destOrd="0" parTransId="{F250BF1B-BE68-4B4E-AA4E-6AC822AE7E5A}" sibTransId="{0A78CCAD-44F0-4C14-BC85-7D21DAADF600}"/>
    <dgm:cxn modelId="{B28D5F25-17C3-4D8A-87FD-9F6F7FEA3E9F}" type="presOf" srcId="{3E842212-8986-490E-A1CD-6E48ED552DB9}" destId="{CCAE0CFA-E99D-4AC2-9E1A-EC596043D391}" srcOrd="0" destOrd="0" presId="urn:microsoft.com/office/officeart/2005/8/layout/radial3"/>
    <dgm:cxn modelId="{9ABE32FB-2A24-41E1-841D-A71C6F9BD9A8}" type="presOf" srcId="{1BFED198-E597-4A85-9723-CD42758E68A5}" destId="{FE6925F3-1A42-4036-88B3-4ADE0F0A2750}" srcOrd="0" destOrd="0" presId="urn:microsoft.com/office/officeart/2005/8/layout/radial3"/>
    <dgm:cxn modelId="{0AD5A187-D67C-491E-B871-25D649A3AD08}" type="presOf" srcId="{A91C7C38-96EE-48F6-AD4F-D5BB94B1CE41}" destId="{B3D6946C-E0AA-4DAF-94E2-171595DDDAB9}" srcOrd="0" destOrd="0" presId="urn:microsoft.com/office/officeart/2005/8/layout/radial3"/>
    <dgm:cxn modelId="{96C3B2F4-2DC4-4134-B589-CA02F5496D24}" srcId="{16E291AC-D890-47F7-8AEE-80F32A80A8A1}" destId="{533DDF59-CC30-4F41-8935-8B04CC26F817}" srcOrd="5" destOrd="0" parTransId="{8FAC67F8-842B-4A45-AFCF-C6F7C8BFC59E}" sibTransId="{B373C07C-5C52-47FD-AD27-ADDDC1F6BA6D}"/>
    <dgm:cxn modelId="{1BD68885-CE78-4354-9363-2A5FC17CFDF1}" srcId="{16E291AC-D890-47F7-8AEE-80F32A80A8A1}" destId="{FE20FDDC-7892-47F4-A660-C55CB01357C1}" srcOrd="3" destOrd="0" parTransId="{51DC0BEB-922E-496E-B4DB-9C60123ED629}" sibTransId="{9C8F6BAE-D38A-4087-B665-BA9B49A2224D}"/>
    <dgm:cxn modelId="{2C325DEF-C7E9-47E1-AE4E-2B485A784DED}" type="presOf" srcId="{FE20FDDC-7892-47F4-A660-C55CB01357C1}" destId="{52BA771D-9756-4243-9D49-6B87B440B87E}" srcOrd="0" destOrd="0" presId="urn:microsoft.com/office/officeart/2005/8/layout/radial3"/>
    <dgm:cxn modelId="{339797E3-0D40-4FE0-B271-6F55820FB03A}" type="presOf" srcId="{A0B7FF32-E208-4E5D-A5F1-EB8B7DABF9BB}" destId="{CC8CB042-D904-41FF-AAEF-02B35056FDDA}" srcOrd="0" destOrd="0" presId="urn:microsoft.com/office/officeart/2005/8/layout/radial3"/>
    <dgm:cxn modelId="{35B24814-4FA3-462A-800C-7ADB0C0DD2A9}" srcId="{16E291AC-D890-47F7-8AEE-80F32A80A8A1}" destId="{F441FA5A-3502-4AD7-9211-F6E9AAAB5DA8}" srcOrd="0" destOrd="0" parTransId="{FCEA8F03-98A7-4AB8-B97F-8B9AAAD75758}" sibTransId="{7C5D4BF7-AF5C-4293-85A3-95436DDCFA91}"/>
    <dgm:cxn modelId="{38AEC462-61C3-4772-8F7B-1BEA61DD8B35}" srcId="{3E842212-8986-490E-A1CD-6E48ED552DB9}" destId="{16E291AC-D890-47F7-8AEE-80F32A80A8A1}" srcOrd="0" destOrd="0" parTransId="{8F932680-AC6E-4618-8B3C-B0C3D7A7EF60}" sibTransId="{AEA4C924-A5D1-4DBF-B676-6BFC953C6CE5}"/>
    <dgm:cxn modelId="{D87C3FD4-E801-42A7-9BB1-8899123133C5}" type="presParOf" srcId="{CCAE0CFA-E99D-4AC2-9E1A-EC596043D391}" destId="{C6FCED28-3060-4C41-8F5E-BE262F87E3F7}" srcOrd="0" destOrd="0" presId="urn:microsoft.com/office/officeart/2005/8/layout/radial3"/>
    <dgm:cxn modelId="{4D76420C-6087-4878-AEFD-3644F272BC63}" type="presParOf" srcId="{C6FCED28-3060-4C41-8F5E-BE262F87E3F7}" destId="{0EEA4633-2F25-40EC-ABA7-3632D5CF04A8}" srcOrd="0" destOrd="0" presId="urn:microsoft.com/office/officeart/2005/8/layout/radial3"/>
    <dgm:cxn modelId="{F2F5CB7C-062F-4532-9863-FA01C8B4F244}" type="presParOf" srcId="{C6FCED28-3060-4C41-8F5E-BE262F87E3F7}" destId="{93EF93F0-763E-4794-A581-B818D3FBDEA1}" srcOrd="1" destOrd="0" presId="urn:microsoft.com/office/officeart/2005/8/layout/radial3"/>
    <dgm:cxn modelId="{DE248D8C-9583-499A-8A2F-725EF0E4047A}" type="presParOf" srcId="{C6FCED28-3060-4C41-8F5E-BE262F87E3F7}" destId="{CC8CB042-D904-41FF-AAEF-02B35056FDDA}" srcOrd="2" destOrd="0" presId="urn:microsoft.com/office/officeart/2005/8/layout/radial3"/>
    <dgm:cxn modelId="{9E5202CE-4DE8-45A2-9091-4CBDE6FBF06D}" type="presParOf" srcId="{C6FCED28-3060-4C41-8F5E-BE262F87E3F7}" destId="{B3D6946C-E0AA-4DAF-94E2-171595DDDAB9}" srcOrd="3" destOrd="0" presId="urn:microsoft.com/office/officeart/2005/8/layout/radial3"/>
    <dgm:cxn modelId="{E034312F-9C52-4691-91F1-74AD4516F5FB}" type="presParOf" srcId="{C6FCED28-3060-4C41-8F5E-BE262F87E3F7}" destId="{52BA771D-9756-4243-9D49-6B87B440B87E}" srcOrd="4" destOrd="0" presId="urn:microsoft.com/office/officeart/2005/8/layout/radial3"/>
    <dgm:cxn modelId="{FE7D6144-805D-468C-BAE6-B586AE17B2CF}" type="presParOf" srcId="{C6FCED28-3060-4C41-8F5E-BE262F87E3F7}" destId="{FE6925F3-1A42-4036-88B3-4ADE0F0A2750}" srcOrd="5" destOrd="0" presId="urn:microsoft.com/office/officeart/2005/8/layout/radial3"/>
    <dgm:cxn modelId="{428B466E-ED75-4097-845B-C85B3F2A4968}" type="presParOf" srcId="{C6FCED28-3060-4C41-8F5E-BE262F87E3F7}" destId="{9F14657D-FE93-4FCD-9C18-7CF04276BE7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52CDD5-46D0-4985-85A0-FE84F1124708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24D387EA-556C-4D2B-8100-98F27F0358E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1" dirty="0" err="1" smtClean="0"/>
            <a:t>Nilai</a:t>
          </a:r>
          <a:endParaRPr lang="en-US" sz="1800" b="1" dirty="0"/>
        </a:p>
      </dgm:t>
    </dgm:pt>
    <dgm:pt modelId="{B537CF4C-1492-416E-AB6B-6AEACEA0C260}" type="parTrans" cxnId="{495768ED-3498-4FF9-A00D-303D3A84CB1E}">
      <dgm:prSet/>
      <dgm:spPr/>
      <dgm:t>
        <a:bodyPr/>
        <a:lstStyle/>
        <a:p>
          <a:endParaRPr lang="en-US"/>
        </a:p>
      </dgm:t>
    </dgm:pt>
    <dgm:pt modelId="{262AEB26-A0B0-41D3-8A2E-76E40F5EE190}" type="sibTrans" cxnId="{495768ED-3498-4FF9-A00D-303D3A84CB1E}">
      <dgm:prSet/>
      <dgm:spPr/>
      <dgm:t>
        <a:bodyPr/>
        <a:lstStyle/>
        <a:p>
          <a:endParaRPr lang="en-US"/>
        </a:p>
      </dgm:t>
    </dgm:pt>
    <dgm:pt modelId="{A3FC9E3B-7FE4-4DFD-9B61-34C2BB48DBA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1" smtClean="0"/>
            <a:t>Sikap</a:t>
          </a:r>
          <a:endParaRPr lang="en-US" sz="1800" b="1" dirty="0"/>
        </a:p>
      </dgm:t>
    </dgm:pt>
    <dgm:pt modelId="{01D6939F-542A-4109-BE15-386E14C3B15D}" type="parTrans" cxnId="{23273282-F3A2-46F7-9DD2-23F3048F3D46}">
      <dgm:prSet/>
      <dgm:spPr/>
      <dgm:t>
        <a:bodyPr/>
        <a:lstStyle/>
        <a:p>
          <a:endParaRPr lang="en-US"/>
        </a:p>
      </dgm:t>
    </dgm:pt>
    <dgm:pt modelId="{6226A40E-CBAC-489C-9549-E6CD3C70878A}" type="sibTrans" cxnId="{23273282-F3A2-46F7-9DD2-23F3048F3D46}">
      <dgm:prSet/>
      <dgm:spPr/>
      <dgm:t>
        <a:bodyPr/>
        <a:lstStyle/>
        <a:p>
          <a:endParaRPr lang="en-US"/>
        </a:p>
      </dgm:t>
    </dgm:pt>
    <dgm:pt modelId="{88067C94-B313-48D0-B113-BB09CD3D85D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1" smtClean="0"/>
            <a:t>Kepribadian</a:t>
          </a:r>
          <a:endParaRPr lang="en-US" sz="1800" b="1" dirty="0"/>
        </a:p>
      </dgm:t>
    </dgm:pt>
    <dgm:pt modelId="{BB26E92E-0D75-4425-8D3C-B6B8C787F62C}" type="parTrans" cxnId="{CE662D84-4676-471C-8F5F-74B5D9DAAA24}">
      <dgm:prSet/>
      <dgm:spPr/>
      <dgm:t>
        <a:bodyPr/>
        <a:lstStyle/>
        <a:p>
          <a:endParaRPr lang="en-US"/>
        </a:p>
      </dgm:t>
    </dgm:pt>
    <dgm:pt modelId="{E3CAD9E3-D1B4-444E-A892-101053F656BB}" type="sibTrans" cxnId="{CE662D84-4676-471C-8F5F-74B5D9DAAA24}">
      <dgm:prSet/>
      <dgm:spPr/>
      <dgm:t>
        <a:bodyPr/>
        <a:lstStyle/>
        <a:p>
          <a:endParaRPr lang="en-US"/>
        </a:p>
      </dgm:t>
    </dgm:pt>
    <dgm:pt modelId="{162297B1-C7CC-40B0-B93C-C296C2D74480}" type="pres">
      <dgm:prSet presAssocID="{5352CDD5-46D0-4985-85A0-FE84F1124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910F8F2-FDCB-4170-8247-BF30B8C61519}" type="pres">
      <dgm:prSet presAssocID="{24D387EA-556C-4D2B-8100-98F27F0358E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A4F86-A90D-46A1-A3C8-4A61FA4BFEAD}" type="pres">
      <dgm:prSet presAssocID="{24D387EA-556C-4D2B-8100-98F27F0358E7}" presName="gear1srcNode" presStyleLbl="node1" presStyleIdx="0" presStyleCnt="3"/>
      <dgm:spPr/>
      <dgm:t>
        <a:bodyPr/>
        <a:lstStyle/>
        <a:p>
          <a:endParaRPr lang="en-US"/>
        </a:p>
      </dgm:t>
    </dgm:pt>
    <dgm:pt modelId="{440A353E-5BEE-4316-8A9D-8324FF00A3DC}" type="pres">
      <dgm:prSet presAssocID="{24D387EA-556C-4D2B-8100-98F27F0358E7}" presName="gear1dstNode" presStyleLbl="node1" presStyleIdx="0" presStyleCnt="3"/>
      <dgm:spPr/>
      <dgm:t>
        <a:bodyPr/>
        <a:lstStyle/>
        <a:p>
          <a:endParaRPr lang="en-US"/>
        </a:p>
      </dgm:t>
    </dgm:pt>
    <dgm:pt modelId="{B37F70DD-90B8-488F-B1BE-7A5B5B4D8DC4}" type="pres">
      <dgm:prSet presAssocID="{A3FC9E3B-7FE4-4DFD-9B61-34C2BB48DBA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58554-B373-46F3-8BCC-EFB1C3932069}" type="pres">
      <dgm:prSet presAssocID="{A3FC9E3B-7FE4-4DFD-9B61-34C2BB48DBA2}" presName="gear2srcNode" presStyleLbl="node1" presStyleIdx="1" presStyleCnt="3"/>
      <dgm:spPr/>
      <dgm:t>
        <a:bodyPr/>
        <a:lstStyle/>
        <a:p>
          <a:endParaRPr lang="en-US"/>
        </a:p>
      </dgm:t>
    </dgm:pt>
    <dgm:pt modelId="{B1E1CFDF-5795-4CF6-A209-20E8F5F2B583}" type="pres">
      <dgm:prSet presAssocID="{A3FC9E3B-7FE4-4DFD-9B61-34C2BB48DBA2}" presName="gear2dstNode" presStyleLbl="node1" presStyleIdx="1" presStyleCnt="3"/>
      <dgm:spPr/>
      <dgm:t>
        <a:bodyPr/>
        <a:lstStyle/>
        <a:p>
          <a:endParaRPr lang="en-US"/>
        </a:p>
      </dgm:t>
    </dgm:pt>
    <dgm:pt modelId="{88D6AA07-36A8-46A5-BC6A-2F92246218AB}" type="pres">
      <dgm:prSet presAssocID="{88067C94-B313-48D0-B113-BB09CD3D85D6}" presName="gear3" presStyleLbl="node1" presStyleIdx="2" presStyleCnt="3"/>
      <dgm:spPr/>
      <dgm:t>
        <a:bodyPr/>
        <a:lstStyle/>
        <a:p>
          <a:endParaRPr lang="en-US"/>
        </a:p>
      </dgm:t>
    </dgm:pt>
    <dgm:pt modelId="{909A53E4-0EFD-447E-9509-8CB732C8F8CF}" type="pres">
      <dgm:prSet presAssocID="{88067C94-B313-48D0-B113-BB09CD3D85D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A2137-1881-4E1B-AD8E-3E1C34C810A0}" type="pres">
      <dgm:prSet presAssocID="{88067C94-B313-48D0-B113-BB09CD3D85D6}" presName="gear3srcNode" presStyleLbl="node1" presStyleIdx="2" presStyleCnt="3"/>
      <dgm:spPr/>
      <dgm:t>
        <a:bodyPr/>
        <a:lstStyle/>
        <a:p>
          <a:endParaRPr lang="en-US"/>
        </a:p>
      </dgm:t>
    </dgm:pt>
    <dgm:pt modelId="{D3D24450-E2F0-424A-BE84-59EA4CDD9288}" type="pres">
      <dgm:prSet presAssocID="{88067C94-B313-48D0-B113-BB09CD3D85D6}" presName="gear3dstNode" presStyleLbl="node1" presStyleIdx="2" presStyleCnt="3"/>
      <dgm:spPr/>
      <dgm:t>
        <a:bodyPr/>
        <a:lstStyle/>
        <a:p>
          <a:endParaRPr lang="en-US"/>
        </a:p>
      </dgm:t>
    </dgm:pt>
    <dgm:pt modelId="{06F5714E-3B4B-418C-A8A9-37523040C0C5}" type="pres">
      <dgm:prSet presAssocID="{262AEB26-A0B0-41D3-8A2E-76E40F5EE190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0CAA6D6-997D-4FB0-92CE-C908EB4F2536}" type="pres">
      <dgm:prSet presAssocID="{6226A40E-CBAC-489C-9549-E6CD3C70878A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369A77B-5FD9-4E2E-B9D8-1A59122D5075}" type="pres">
      <dgm:prSet presAssocID="{E3CAD9E3-D1B4-444E-A892-101053F656B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406E291-ABDF-48C6-8568-8615C4B0FADC}" type="presOf" srcId="{24D387EA-556C-4D2B-8100-98F27F0358E7}" destId="{F18A4F86-A90D-46A1-A3C8-4A61FA4BFEAD}" srcOrd="1" destOrd="0" presId="urn:microsoft.com/office/officeart/2005/8/layout/gear1"/>
    <dgm:cxn modelId="{966E4A06-9ECE-4471-81C6-1AFC20ED5CE2}" type="presOf" srcId="{A3FC9E3B-7FE4-4DFD-9B61-34C2BB48DBA2}" destId="{B1E1CFDF-5795-4CF6-A209-20E8F5F2B583}" srcOrd="2" destOrd="0" presId="urn:microsoft.com/office/officeart/2005/8/layout/gear1"/>
    <dgm:cxn modelId="{1D9B5F68-F473-4194-9B95-D3768365AAC0}" type="presOf" srcId="{A3FC9E3B-7FE4-4DFD-9B61-34C2BB48DBA2}" destId="{0BD58554-B373-46F3-8BCC-EFB1C3932069}" srcOrd="1" destOrd="0" presId="urn:microsoft.com/office/officeart/2005/8/layout/gear1"/>
    <dgm:cxn modelId="{67F69184-6553-4E68-8F41-88C812CAA727}" type="presOf" srcId="{88067C94-B313-48D0-B113-BB09CD3D85D6}" destId="{909A53E4-0EFD-447E-9509-8CB732C8F8CF}" srcOrd="1" destOrd="0" presId="urn:microsoft.com/office/officeart/2005/8/layout/gear1"/>
    <dgm:cxn modelId="{2DBD2ACF-B806-41B8-972F-EC9D30D226B4}" type="presOf" srcId="{262AEB26-A0B0-41D3-8A2E-76E40F5EE190}" destId="{06F5714E-3B4B-418C-A8A9-37523040C0C5}" srcOrd="0" destOrd="0" presId="urn:microsoft.com/office/officeart/2005/8/layout/gear1"/>
    <dgm:cxn modelId="{675AA645-FB66-484D-8D76-1839AA6C74A4}" type="presOf" srcId="{88067C94-B313-48D0-B113-BB09CD3D85D6}" destId="{D3D24450-E2F0-424A-BE84-59EA4CDD9288}" srcOrd="3" destOrd="0" presId="urn:microsoft.com/office/officeart/2005/8/layout/gear1"/>
    <dgm:cxn modelId="{305C1640-1778-4DD0-B083-2E9CD3209F96}" type="presOf" srcId="{6226A40E-CBAC-489C-9549-E6CD3C70878A}" destId="{B0CAA6D6-997D-4FB0-92CE-C908EB4F2536}" srcOrd="0" destOrd="0" presId="urn:microsoft.com/office/officeart/2005/8/layout/gear1"/>
    <dgm:cxn modelId="{CE662D84-4676-471C-8F5F-74B5D9DAAA24}" srcId="{5352CDD5-46D0-4985-85A0-FE84F1124708}" destId="{88067C94-B313-48D0-B113-BB09CD3D85D6}" srcOrd="2" destOrd="0" parTransId="{BB26E92E-0D75-4425-8D3C-B6B8C787F62C}" sibTransId="{E3CAD9E3-D1B4-444E-A892-101053F656BB}"/>
    <dgm:cxn modelId="{F31301F4-CC25-4E99-9D6F-2927D67FC7D7}" type="presOf" srcId="{5352CDD5-46D0-4985-85A0-FE84F1124708}" destId="{162297B1-C7CC-40B0-B93C-C296C2D74480}" srcOrd="0" destOrd="0" presId="urn:microsoft.com/office/officeart/2005/8/layout/gear1"/>
    <dgm:cxn modelId="{495768ED-3498-4FF9-A00D-303D3A84CB1E}" srcId="{5352CDD5-46D0-4985-85A0-FE84F1124708}" destId="{24D387EA-556C-4D2B-8100-98F27F0358E7}" srcOrd="0" destOrd="0" parTransId="{B537CF4C-1492-416E-AB6B-6AEACEA0C260}" sibTransId="{262AEB26-A0B0-41D3-8A2E-76E40F5EE190}"/>
    <dgm:cxn modelId="{2D10448C-771E-400B-A282-C0B3BB97D941}" type="presOf" srcId="{E3CAD9E3-D1B4-444E-A892-101053F656BB}" destId="{B369A77B-5FD9-4E2E-B9D8-1A59122D5075}" srcOrd="0" destOrd="0" presId="urn:microsoft.com/office/officeart/2005/8/layout/gear1"/>
    <dgm:cxn modelId="{57FE1881-282E-4319-820B-D57A4238204D}" type="presOf" srcId="{A3FC9E3B-7FE4-4DFD-9B61-34C2BB48DBA2}" destId="{B37F70DD-90B8-488F-B1BE-7A5B5B4D8DC4}" srcOrd="0" destOrd="0" presId="urn:microsoft.com/office/officeart/2005/8/layout/gear1"/>
    <dgm:cxn modelId="{0A7828A9-96C9-42B1-BF2A-7EEFCEE40196}" type="presOf" srcId="{24D387EA-556C-4D2B-8100-98F27F0358E7}" destId="{8910F8F2-FDCB-4170-8247-BF30B8C61519}" srcOrd="0" destOrd="0" presId="urn:microsoft.com/office/officeart/2005/8/layout/gear1"/>
    <dgm:cxn modelId="{0144818B-076D-46CE-9633-2C2818A79A5B}" type="presOf" srcId="{88067C94-B313-48D0-B113-BB09CD3D85D6}" destId="{88D6AA07-36A8-46A5-BC6A-2F92246218AB}" srcOrd="0" destOrd="0" presId="urn:microsoft.com/office/officeart/2005/8/layout/gear1"/>
    <dgm:cxn modelId="{86F39C04-E224-497B-998F-E1BD20C032B7}" type="presOf" srcId="{24D387EA-556C-4D2B-8100-98F27F0358E7}" destId="{440A353E-5BEE-4316-8A9D-8324FF00A3DC}" srcOrd="2" destOrd="0" presId="urn:microsoft.com/office/officeart/2005/8/layout/gear1"/>
    <dgm:cxn modelId="{23273282-F3A2-46F7-9DD2-23F3048F3D46}" srcId="{5352CDD5-46D0-4985-85A0-FE84F1124708}" destId="{A3FC9E3B-7FE4-4DFD-9B61-34C2BB48DBA2}" srcOrd="1" destOrd="0" parTransId="{01D6939F-542A-4109-BE15-386E14C3B15D}" sibTransId="{6226A40E-CBAC-489C-9549-E6CD3C70878A}"/>
    <dgm:cxn modelId="{FCEFE404-0766-40BD-A7D4-B8F91BA87986}" type="presOf" srcId="{88067C94-B313-48D0-B113-BB09CD3D85D6}" destId="{103A2137-1881-4E1B-AD8E-3E1C34C810A0}" srcOrd="2" destOrd="0" presId="urn:microsoft.com/office/officeart/2005/8/layout/gear1"/>
    <dgm:cxn modelId="{65E1126E-232F-4C9C-BC6D-58D388B9A9CA}" type="presParOf" srcId="{162297B1-C7CC-40B0-B93C-C296C2D74480}" destId="{8910F8F2-FDCB-4170-8247-BF30B8C61519}" srcOrd="0" destOrd="0" presId="urn:microsoft.com/office/officeart/2005/8/layout/gear1"/>
    <dgm:cxn modelId="{9C8D85CA-F900-43F5-99B9-562718AD33C1}" type="presParOf" srcId="{162297B1-C7CC-40B0-B93C-C296C2D74480}" destId="{F18A4F86-A90D-46A1-A3C8-4A61FA4BFEAD}" srcOrd="1" destOrd="0" presId="urn:microsoft.com/office/officeart/2005/8/layout/gear1"/>
    <dgm:cxn modelId="{B673DF3A-DFBF-4D0D-9A19-F576D549082C}" type="presParOf" srcId="{162297B1-C7CC-40B0-B93C-C296C2D74480}" destId="{440A353E-5BEE-4316-8A9D-8324FF00A3DC}" srcOrd="2" destOrd="0" presId="urn:microsoft.com/office/officeart/2005/8/layout/gear1"/>
    <dgm:cxn modelId="{82843B00-2A58-4FF5-9EA4-2A095D4B7C45}" type="presParOf" srcId="{162297B1-C7CC-40B0-B93C-C296C2D74480}" destId="{B37F70DD-90B8-488F-B1BE-7A5B5B4D8DC4}" srcOrd="3" destOrd="0" presId="urn:microsoft.com/office/officeart/2005/8/layout/gear1"/>
    <dgm:cxn modelId="{5257A301-F6F8-4387-903A-40E283019CB6}" type="presParOf" srcId="{162297B1-C7CC-40B0-B93C-C296C2D74480}" destId="{0BD58554-B373-46F3-8BCC-EFB1C3932069}" srcOrd="4" destOrd="0" presId="urn:microsoft.com/office/officeart/2005/8/layout/gear1"/>
    <dgm:cxn modelId="{4FA0345C-DBA2-47EF-B1C1-CE261BAD1773}" type="presParOf" srcId="{162297B1-C7CC-40B0-B93C-C296C2D74480}" destId="{B1E1CFDF-5795-4CF6-A209-20E8F5F2B583}" srcOrd="5" destOrd="0" presId="urn:microsoft.com/office/officeart/2005/8/layout/gear1"/>
    <dgm:cxn modelId="{B3C329E5-C862-48D9-B2D7-A8C2723106D8}" type="presParOf" srcId="{162297B1-C7CC-40B0-B93C-C296C2D74480}" destId="{88D6AA07-36A8-46A5-BC6A-2F92246218AB}" srcOrd="6" destOrd="0" presId="urn:microsoft.com/office/officeart/2005/8/layout/gear1"/>
    <dgm:cxn modelId="{C50D4FEB-4EE8-439C-81A4-DC46102D1F6D}" type="presParOf" srcId="{162297B1-C7CC-40B0-B93C-C296C2D74480}" destId="{909A53E4-0EFD-447E-9509-8CB732C8F8CF}" srcOrd="7" destOrd="0" presId="urn:microsoft.com/office/officeart/2005/8/layout/gear1"/>
    <dgm:cxn modelId="{7955776F-BB1F-4290-A9CA-9CB53C86D76A}" type="presParOf" srcId="{162297B1-C7CC-40B0-B93C-C296C2D74480}" destId="{103A2137-1881-4E1B-AD8E-3E1C34C810A0}" srcOrd="8" destOrd="0" presId="urn:microsoft.com/office/officeart/2005/8/layout/gear1"/>
    <dgm:cxn modelId="{FD8CBE28-9CF2-4BD4-ADFA-FF4AD8EC8FD0}" type="presParOf" srcId="{162297B1-C7CC-40B0-B93C-C296C2D74480}" destId="{D3D24450-E2F0-424A-BE84-59EA4CDD9288}" srcOrd="9" destOrd="0" presId="urn:microsoft.com/office/officeart/2005/8/layout/gear1"/>
    <dgm:cxn modelId="{1AC0BCE6-E34F-4138-80CA-D0B52C5B9ECA}" type="presParOf" srcId="{162297B1-C7CC-40B0-B93C-C296C2D74480}" destId="{06F5714E-3B4B-418C-A8A9-37523040C0C5}" srcOrd="10" destOrd="0" presId="urn:microsoft.com/office/officeart/2005/8/layout/gear1"/>
    <dgm:cxn modelId="{79F77B08-1A5E-4EF6-8173-9E1A7BF5AAC5}" type="presParOf" srcId="{162297B1-C7CC-40B0-B93C-C296C2D74480}" destId="{B0CAA6D6-997D-4FB0-92CE-C908EB4F2536}" srcOrd="11" destOrd="0" presId="urn:microsoft.com/office/officeart/2005/8/layout/gear1"/>
    <dgm:cxn modelId="{1D28B8B8-25C0-4A67-8AA5-B236B0F409C0}" type="presParOf" srcId="{162297B1-C7CC-40B0-B93C-C296C2D74480}" destId="{B369A77B-5FD9-4E2E-B9D8-1A59122D507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E953C-DA46-4A45-9BEE-732937811378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tint val="4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tint val="4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278AF56-0121-4BED-AD3F-CCC60D710771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31D6B7-F6DA-4AA9-AA6A-6F59540FD9B2}">
      <dsp:nvSpPr>
        <dsp:cNvPr id="0" name=""/>
        <dsp:cNvSpPr/>
      </dsp:nvSpPr>
      <dsp:spPr>
        <a:xfrm>
          <a:off x="720085" y="3024334"/>
          <a:ext cx="1042416" cy="906780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bg1"/>
              </a:solidFill>
            </a:rPr>
            <a:t>Pendidikan kompetensi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720085" y="3024334"/>
        <a:ext cx="1042416" cy="906780"/>
      </dsp:txXfrm>
    </dsp:sp>
    <dsp:sp modelId="{81C23CEA-DC58-4EEA-8E07-A457463C7CFF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25EE16-6CC0-4884-93BA-0848981939FC}">
      <dsp:nvSpPr>
        <dsp:cNvPr id="0" name=""/>
        <dsp:cNvSpPr/>
      </dsp:nvSpPr>
      <dsp:spPr>
        <a:xfrm>
          <a:off x="1800206" y="2160240"/>
          <a:ext cx="1280160" cy="1741170"/>
        </a:xfrm>
        <a:prstGeom prst="rect">
          <a:avLst/>
        </a:prstGeom>
        <a:solidFill>
          <a:srgbClr val="66FF33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Pertumbuh</a:t>
          </a:r>
          <a:endParaRPr lang="en-US" sz="1600" kern="1200" dirty="0" smtClean="0">
            <a:solidFill>
              <a:schemeClr val="bg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 </a:t>
          </a:r>
          <a:r>
            <a:rPr lang="en-US" sz="1600" kern="1200" dirty="0" err="1" smtClean="0">
              <a:solidFill>
                <a:schemeClr val="bg1"/>
              </a:solidFill>
            </a:rPr>
            <a:t>Adab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Akhalak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800206" y="2160240"/>
        <a:ext cx="1280160" cy="1741170"/>
      </dsp:txXfrm>
    </dsp:sp>
    <dsp:sp modelId="{497D935E-CB5D-44B2-AEA4-B9ECAE5FB74B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24A518-2972-420F-A1F9-7006579CA85A}">
      <dsp:nvSpPr>
        <dsp:cNvPr id="0" name=""/>
        <dsp:cNvSpPr/>
      </dsp:nvSpPr>
      <dsp:spPr>
        <a:xfrm>
          <a:off x="3096339" y="1584185"/>
          <a:ext cx="1280160" cy="2354580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bg1"/>
              </a:solidFill>
            </a:rPr>
            <a:t>Integritas melindungi Aset Negara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096339" y="1584185"/>
        <a:ext cx="1280160" cy="2354580"/>
      </dsp:txXfrm>
    </dsp:sp>
    <dsp:sp modelId="{F6BE0FE1-1E91-404B-AAD7-ABD4DC470D3F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AAB2B6-6A59-4F19-AC64-412584202140}">
      <dsp:nvSpPr>
        <dsp:cNvPr id="0" name=""/>
        <dsp:cNvSpPr/>
      </dsp:nvSpPr>
      <dsp:spPr>
        <a:xfrm>
          <a:off x="4392485" y="1224133"/>
          <a:ext cx="1280160" cy="2731770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Tanggung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Jawab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Anak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Bangsa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kepada</a:t>
          </a:r>
          <a:r>
            <a:rPr lang="en-US" sz="1600" kern="1200" dirty="0" smtClean="0">
              <a:solidFill>
                <a:schemeClr val="bg1"/>
              </a:solidFill>
            </a:rPr>
            <a:t> Negara </a:t>
          </a:r>
          <a:r>
            <a:rPr lang="en-US" sz="1600" kern="1200" dirty="0" err="1" smtClean="0">
              <a:solidFill>
                <a:schemeClr val="bg1"/>
              </a:solidFill>
            </a:rPr>
            <a:t>dan</a:t>
          </a:r>
          <a:r>
            <a:rPr lang="en-US" sz="1600" kern="1200" dirty="0" smtClean="0">
              <a:solidFill>
                <a:schemeClr val="bg1"/>
              </a:solidFill>
            </a:rPr>
            <a:t> Allah, </a:t>
          </a:r>
          <a:r>
            <a:rPr lang="en-US" sz="1600" kern="1200" dirty="0" err="1" smtClean="0">
              <a:solidFill>
                <a:schemeClr val="bg1"/>
              </a:solidFill>
            </a:rPr>
            <a:t>Tuhan</a:t>
          </a:r>
          <a:r>
            <a:rPr lang="en-US" sz="1600" kern="1200" dirty="0" smtClean="0">
              <a:solidFill>
                <a:schemeClr val="bg1"/>
              </a:solidFill>
            </a:rPr>
            <a:t> Yang </a:t>
          </a:r>
          <a:r>
            <a:rPr lang="en-US" sz="1600" kern="1200" dirty="0" err="1" smtClean="0">
              <a:solidFill>
                <a:schemeClr val="bg1"/>
              </a:solidFill>
            </a:rPr>
            <a:t>Maha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Esa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4392485" y="1224133"/>
        <a:ext cx="1280160" cy="2731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A3262-9EFE-4F25-BAC4-8C29BFC3D6FE}">
      <dsp:nvSpPr>
        <dsp:cNvPr id="0" name=""/>
        <dsp:cNvSpPr/>
      </dsp:nvSpPr>
      <dsp:spPr>
        <a:xfrm rot="10800000">
          <a:off x="0" y="0"/>
          <a:ext cx="7080448" cy="1228080"/>
        </a:xfrm>
        <a:prstGeom prst="trapezoid">
          <a:avLst>
            <a:gd name="adj" fmla="val 72068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FFFF00"/>
              </a:solidFill>
            </a:rPr>
            <a:t>Tradisi</a:t>
          </a:r>
          <a:endParaRPr lang="en-US" sz="2400" kern="1200" dirty="0">
            <a:solidFill>
              <a:srgbClr val="FFFF00"/>
            </a:solidFill>
          </a:endParaRPr>
        </a:p>
      </dsp:txBody>
      <dsp:txXfrm rot="-10800000">
        <a:off x="1239078" y="0"/>
        <a:ext cx="4602291" cy="1228080"/>
      </dsp:txXfrm>
    </dsp:sp>
    <dsp:sp modelId="{DBA4AF1C-4C78-42E2-9FFA-BFDF479544B1}">
      <dsp:nvSpPr>
        <dsp:cNvPr id="0" name=""/>
        <dsp:cNvSpPr/>
      </dsp:nvSpPr>
      <dsp:spPr>
        <a:xfrm rot="10800000">
          <a:off x="885055" y="1228080"/>
          <a:ext cx="5310336" cy="1228080"/>
        </a:xfrm>
        <a:prstGeom prst="trapezoid">
          <a:avLst>
            <a:gd name="adj" fmla="val 72068"/>
          </a:avLst>
        </a:prstGeom>
        <a:solidFill>
          <a:srgbClr val="00206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Budaya</a:t>
          </a:r>
          <a:endParaRPr lang="en-US" sz="2400" kern="1200" dirty="0">
            <a:solidFill>
              <a:srgbClr val="FFFF00"/>
            </a:solidFill>
          </a:endParaRPr>
        </a:p>
      </dsp:txBody>
      <dsp:txXfrm rot="-10800000">
        <a:off x="1814364" y="1228080"/>
        <a:ext cx="3451718" cy="1228080"/>
      </dsp:txXfrm>
    </dsp:sp>
    <dsp:sp modelId="{537B111A-FC19-40F7-8A63-C8EA8072E13E}">
      <dsp:nvSpPr>
        <dsp:cNvPr id="0" name=""/>
        <dsp:cNvSpPr/>
      </dsp:nvSpPr>
      <dsp:spPr>
        <a:xfrm rot="10800000">
          <a:off x="1770112" y="2456160"/>
          <a:ext cx="3540224" cy="1228080"/>
        </a:xfrm>
        <a:prstGeom prst="trapezoid">
          <a:avLst>
            <a:gd name="adj" fmla="val 72068"/>
          </a:avLst>
        </a:prstGeom>
        <a:solidFill>
          <a:srgbClr val="00B0F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FFFF00"/>
              </a:solidFill>
            </a:rPr>
            <a:t>Kerja</a:t>
          </a:r>
          <a:endParaRPr lang="en-US" sz="2400" kern="1200" dirty="0">
            <a:solidFill>
              <a:srgbClr val="FFFF00"/>
            </a:solidFill>
          </a:endParaRPr>
        </a:p>
      </dsp:txBody>
      <dsp:txXfrm rot="-10800000">
        <a:off x="2389651" y="2456160"/>
        <a:ext cx="2301145" cy="1228080"/>
      </dsp:txXfrm>
    </dsp:sp>
    <dsp:sp modelId="{C64C2A2C-0A28-4C41-8CF9-0CB857CA9442}">
      <dsp:nvSpPr>
        <dsp:cNvPr id="0" name=""/>
        <dsp:cNvSpPr/>
      </dsp:nvSpPr>
      <dsp:spPr>
        <a:xfrm rot="10800000">
          <a:off x="2655168" y="3684240"/>
          <a:ext cx="1770112" cy="1228080"/>
        </a:xfrm>
        <a:prstGeom prst="trapezoid">
          <a:avLst>
            <a:gd name="adj" fmla="val 72068"/>
          </a:avLst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ASN</a:t>
          </a:r>
          <a:endParaRPr lang="en-US" sz="2000" kern="1200" dirty="0">
            <a:solidFill>
              <a:srgbClr val="FFFF00"/>
            </a:solidFill>
          </a:endParaRPr>
        </a:p>
      </dsp:txBody>
      <dsp:txXfrm rot="-10800000">
        <a:off x="2655168" y="3684240"/>
        <a:ext cx="1770112" cy="1228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A4633-2F25-40EC-ABA7-3632D5CF04A8}">
      <dsp:nvSpPr>
        <dsp:cNvPr id="0" name=""/>
        <dsp:cNvSpPr/>
      </dsp:nvSpPr>
      <dsp:spPr>
        <a:xfrm>
          <a:off x="2257706" y="1029626"/>
          <a:ext cx="2565034" cy="2565034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 smtClean="0">
              <a:solidFill>
                <a:schemeClr val="tx1"/>
              </a:solidFill>
            </a:rPr>
            <a:t>Kepribadian</a:t>
          </a:r>
          <a:endParaRPr lang="en-US" sz="2300" b="1" kern="1200" dirty="0">
            <a:solidFill>
              <a:schemeClr val="tx1"/>
            </a:solidFill>
          </a:endParaRPr>
        </a:p>
      </dsp:txBody>
      <dsp:txXfrm>
        <a:off x="2633347" y="1405267"/>
        <a:ext cx="1813752" cy="1813752"/>
      </dsp:txXfrm>
    </dsp:sp>
    <dsp:sp modelId="{93EF93F0-763E-4794-A581-B818D3FBDEA1}">
      <dsp:nvSpPr>
        <dsp:cNvPr id="0" name=""/>
        <dsp:cNvSpPr/>
      </dsp:nvSpPr>
      <dsp:spPr>
        <a:xfrm>
          <a:off x="2898965" y="457"/>
          <a:ext cx="1282517" cy="1282517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</a:rPr>
            <a:t>Peraturan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086785" y="188277"/>
        <a:ext cx="906877" cy="906877"/>
      </dsp:txXfrm>
    </dsp:sp>
    <dsp:sp modelId="{CC8CB042-D904-41FF-AAEF-02B35056FDDA}">
      <dsp:nvSpPr>
        <dsp:cNvPr id="0" name=""/>
        <dsp:cNvSpPr/>
      </dsp:nvSpPr>
      <dsp:spPr>
        <a:xfrm>
          <a:off x="4345597" y="835671"/>
          <a:ext cx="1282517" cy="1282517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</a:rPr>
            <a:t>Sistem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4533417" y="1023491"/>
        <a:ext cx="906877" cy="906877"/>
      </dsp:txXfrm>
    </dsp:sp>
    <dsp:sp modelId="{B3D6946C-E0AA-4DAF-94E2-171595DDDAB9}">
      <dsp:nvSpPr>
        <dsp:cNvPr id="0" name=""/>
        <dsp:cNvSpPr/>
      </dsp:nvSpPr>
      <dsp:spPr>
        <a:xfrm>
          <a:off x="4345597" y="2506099"/>
          <a:ext cx="1282517" cy="1282517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</a:rPr>
            <a:t>Profesional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4533417" y="2693919"/>
        <a:ext cx="906877" cy="906877"/>
      </dsp:txXfrm>
    </dsp:sp>
    <dsp:sp modelId="{52BA771D-9756-4243-9D49-6B87B440B87E}">
      <dsp:nvSpPr>
        <dsp:cNvPr id="0" name=""/>
        <dsp:cNvSpPr/>
      </dsp:nvSpPr>
      <dsp:spPr>
        <a:xfrm>
          <a:off x="2898965" y="3341312"/>
          <a:ext cx="1282517" cy="1282517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</a:rPr>
            <a:t>Intrumentalistik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086785" y="3529132"/>
        <a:ext cx="906877" cy="906877"/>
      </dsp:txXfrm>
    </dsp:sp>
    <dsp:sp modelId="{FE6925F3-1A42-4036-88B3-4ADE0F0A2750}">
      <dsp:nvSpPr>
        <dsp:cNvPr id="0" name=""/>
        <dsp:cNvSpPr/>
      </dsp:nvSpPr>
      <dsp:spPr>
        <a:xfrm>
          <a:off x="1452332" y="2506099"/>
          <a:ext cx="1282517" cy="1282517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47"/>
                <a:satOff val="7991"/>
                <a:lumOff val="4875"/>
                <a:alphaOff val="25000"/>
                <a:shade val="60000"/>
              </a:schemeClr>
            </a:gs>
            <a:gs pos="33000">
              <a:schemeClr val="accent3">
                <a:shade val="80000"/>
                <a:alpha val="50000"/>
                <a:hueOff val="47"/>
                <a:satOff val="7991"/>
                <a:lumOff val="4875"/>
                <a:alphaOff val="25000"/>
                <a:tint val="86500"/>
              </a:schemeClr>
            </a:gs>
            <a:gs pos="46750">
              <a:schemeClr val="accent3">
                <a:shade val="80000"/>
                <a:alpha val="50000"/>
                <a:hueOff val="47"/>
                <a:satOff val="7991"/>
                <a:lumOff val="4875"/>
                <a:alphaOff val="25000"/>
                <a:tint val="71000"/>
                <a:satMod val="112000"/>
              </a:schemeClr>
            </a:gs>
            <a:gs pos="53000">
              <a:schemeClr val="accent3">
                <a:shade val="80000"/>
                <a:alpha val="50000"/>
                <a:hueOff val="47"/>
                <a:satOff val="7991"/>
                <a:lumOff val="4875"/>
                <a:alphaOff val="25000"/>
                <a:tint val="71000"/>
                <a:satMod val="112000"/>
              </a:schemeClr>
            </a:gs>
            <a:gs pos="68000">
              <a:schemeClr val="accent3">
                <a:shade val="80000"/>
                <a:alpha val="50000"/>
                <a:hueOff val="47"/>
                <a:satOff val="7991"/>
                <a:lumOff val="4875"/>
                <a:alphaOff val="25000"/>
                <a:tint val="86000"/>
              </a:schemeClr>
            </a:gs>
            <a:gs pos="100000">
              <a:schemeClr val="accent3">
                <a:shade val="80000"/>
                <a:alpha val="50000"/>
                <a:hueOff val="47"/>
                <a:satOff val="7991"/>
                <a:lumOff val="4875"/>
                <a:alphaOff val="2500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</a:rPr>
            <a:t>Nilai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1640152" y="2693919"/>
        <a:ext cx="906877" cy="906877"/>
      </dsp:txXfrm>
    </dsp:sp>
    <dsp:sp modelId="{9F14657D-FE93-4FCD-9C18-7CF04276BE79}">
      <dsp:nvSpPr>
        <dsp:cNvPr id="0" name=""/>
        <dsp:cNvSpPr/>
      </dsp:nvSpPr>
      <dsp:spPr>
        <a:xfrm>
          <a:off x="1452332" y="835671"/>
          <a:ext cx="1282517" cy="1282517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</a:rPr>
            <a:t>Kekuasaan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1640152" y="1023491"/>
        <a:ext cx="906877" cy="9068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0F8F2-FDCB-4170-8247-BF30B8C61519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rgbClr val="C00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Nilai</a:t>
          </a:r>
          <a:endParaRPr lang="en-US" sz="1800" b="1" kern="1200" dirty="0"/>
        </a:p>
      </dsp:txBody>
      <dsp:txXfrm>
        <a:off x="3294175" y="2352385"/>
        <a:ext cx="1336450" cy="1148939"/>
      </dsp:txXfrm>
    </dsp:sp>
    <dsp:sp modelId="{B37F70DD-90B8-488F-B1BE-7A5B5B4D8DC4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rgbClr val="C00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Sikap</a:t>
          </a:r>
          <a:endParaRPr lang="en-US" sz="1800" b="1" kern="1200" dirty="0"/>
        </a:p>
      </dsp:txBody>
      <dsp:txXfrm>
        <a:off x="1953570" y="1712203"/>
        <a:ext cx="807100" cy="802154"/>
      </dsp:txXfrm>
    </dsp:sp>
    <dsp:sp modelId="{88D6AA07-36A8-46A5-BC6A-2F92246218AB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rgbClr val="C00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Kepribadian</a:t>
          </a:r>
          <a:endParaRPr lang="en-US" sz="1800" b="1" kern="1200" dirty="0"/>
        </a:p>
      </dsp:txBody>
      <dsp:txXfrm rot="-20700000">
        <a:off x="2804160" y="528320"/>
        <a:ext cx="894080" cy="894080"/>
      </dsp:txXfrm>
    </dsp:sp>
    <dsp:sp modelId="{06F5714E-3B4B-418C-A8A9-37523040C0C5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CAA6D6-997D-4FB0-92CE-C908EB4F2536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69A77B-5FD9-4E2E-B9D8-1A59122D5075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D66-BF66-41EC-BF92-FAC6197C56FC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3CEF7-18F9-4626-BA22-ED408F26B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1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Kinerja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3CEF7-18F9-4626-BA22-ED408F26BC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3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3CEF7-18F9-4626-BA22-ED408F26BC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0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Kinerja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3CEF7-18F9-4626-BA22-ED408F26BC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4DA37B-AB75-4658-909D-357AC1072CB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8B90D8-6DA2-45B7-A383-6FE011C91BC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Kepribadian</a:t>
            </a:r>
            <a:r>
              <a:rPr lang="en-US" dirty="0" smtClean="0"/>
              <a:t> Budaya Nusantara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00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6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110872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diemban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6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29600" cy="1049288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Model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agar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berdaulat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Negara.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1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625352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kinerja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7354686"/>
              </p:ext>
            </p:extLst>
          </p:nvPr>
        </p:nvGraphicFramePr>
        <p:xfrm>
          <a:off x="1475656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0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848872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kepatut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aparatur</a:t>
            </a:r>
            <a:r>
              <a:rPr lang="en-US" sz="2400" dirty="0" smtClean="0"/>
              <a:t> </a:t>
            </a:r>
            <a:r>
              <a:rPr lang="en-US" sz="2400" dirty="0" err="1" smtClean="0"/>
              <a:t>sipil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luhuran</a:t>
            </a:r>
            <a:r>
              <a:rPr lang="en-US" sz="2400" dirty="0" smtClean="0"/>
              <a:t>, </a:t>
            </a:r>
            <a:r>
              <a:rPr lang="en-US" sz="2400" dirty="0" err="1" smtClean="0"/>
              <a:t>ikhalas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sebangsa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berketuhan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281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7265607"/>
              </p:ext>
            </p:extLst>
          </p:nvPr>
        </p:nvGraphicFramePr>
        <p:xfrm>
          <a:off x="1115616" y="1700808"/>
          <a:ext cx="70804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843808" y="548679"/>
            <a:ext cx="3916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</a:rPr>
              <a:t>Pengaruh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Kinerja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1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1962902"/>
              </p:ext>
            </p:extLst>
          </p:nvPr>
        </p:nvGraphicFramePr>
        <p:xfrm>
          <a:off x="1259632" y="1556792"/>
          <a:ext cx="708044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639263" y="476671"/>
            <a:ext cx="4652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Budaya </a:t>
            </a:r>
            <a:r>
              <a:rPr lang="en-US" sz="4400" b="1" dirty="0" err="1" smtClean="0">
                <a:solidFill>
                  <a:srgbClr val="FF0000"/>
                </a:solidFill>
              </a:rPr>
              <a:t>Birokrasi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1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42744934"/>
              </p:ext>
            </p:extLst>
          </p:nvPr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699792" y="548680"/>
            <a:ext cx="42130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Budaya </a:t>
            </a:r>
            <a:r>
              <a:rPr lang="en-US" sz="4400" b="1" dirty="0" err="1" smtClean="0">
                <a:solidFill>
                  <a:schemeClr val="bg1"/>
                </a:solidFill>
              </a:rPr>
              <a:t>Kinerja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6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29600" cy="761256"/>
          </a:xfrm>
        </p:spPr>
        <p:txBody>
          <a:bodyPr/>
          <a:lstStyle/>
          <a:p>
            <a:r>
              <a:rPr lang="en-US" dirty="0"/>
              <a:t>Budaya </a:t>
            </a:r>
            <a:r>
              <a:rPr lang="en-US" dirty="0" err="1"/>
              <a:t>birokrasi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8136904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akhlak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adab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bagaian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merugikan</a:t>
            </a:r>
            <a:r>
              <a:rPr lang="en-US" sz="2400" dirty="0" smtClean="0"/>
              <a:t> </a:t>
            </a: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0649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212</Words>
  <Application>Microsoft Office PowerPoint</Application>
  <PresentationFormat>On-screen Show (4:3)</PresentationFormat>
  <Paragraphs>39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Model Kepribadian Budaya Nusantara</vt:lpstr>
      <vt:lpstr>Model budaya</vt:lpstr>
      <vt:lpstr>Model Kepribadian </vt:lpstr>
      <vt:lpstr>Model kinerja yang dilakukan</vt:lpstr>
      <vt:lpstr>Model langkah  kerja budaya</vt:lpstr>
      <vt:lpstr>PowerPoint Presentation</vt:lpstr>
      <vt:lpstr>PowerPoint Presentation</vt:lpstr>
      <vt:lpstr>PowerPoint Presentation</vt:lpstr>
      <vt:lpstr>Budaya birokrasi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Kepribadian Budaya Nusantara</dc:title>
  <dc:creator>User</dc:creator>
  <cp:lastModifiedBy>User</cp:lastModifiedBy>
  <cp:revision>8</cp:revision>
  <dcterms:created xsi:type="dcterms:W3CDTF">2022-12-25T16:16:13Z</dcterms:created>
  <dcterms:modified xsi:type="dcterms:W3CDTF">2023-01-11T07:58:37Z</dcterms:modified>
</cp:coreProperties>
</file>