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651A55-8A4E-41E2-8CFF-00AC9632BA6C}" type="doc">
      <dgm:prSet loTypeId="urn:microsoft.com/office/officeart/2005/8/layout/cycle3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63217BF-F91B-40DE-895B-F13105E70582}">
      <dgm:prSet phldrT="[Text]"/>
      <dgm:spPr/>
      <dgm:t>
        <a:bodyPr/>
        <a:lstStyle/>
        <a:p>
          <a:r>
            <a:rPr lang="en-US" dirty="0" err="1" smtClean="0"/>
            <a:t>Kepribadian</a:t>
          </a:r>
          <a:endParaRPr lang="en-US" dirty="0"/>
        </a:p>
      </dgm:t>
    </dgm:pt>
    <dgm:pt modelId="{12ADD1D5-FA73-449C-8D6D-C702278A55A7}" type="parTrans" cxnId="{15E0ED7F-374A-4D7F-A8AE-9F6A3F09567E}">
      <dgm:prSet/>
      <dgm:spPr/>
      <dgm:t>
        <a:bodyPr/>
        <a:lstStyle/>
        <a:p>
          <a:endParaRPr lang="en-US"/>
        </a:p>
      </dgm:t>
    </dgm:pt>
    <dgm:pt modelId="{9E3A3DB3-4535-40F4-B733-B0AC7D4A3E3A}" type="sibTrans" cxnId="{15E0ED7F-374A-4D7F-A8AE-9F6A3F09567E}">
      <dgm:prSet/>
      <dgm:spPr/>
      <dgm:t>
        <a:bodyPr/>
        <a:lstStyle/>
        <a:p>
          <a:endParaRPr lang="en-US"/>
        </a:p>
      </dgm:t>
    </dgm:pt>
    <dgm:pt modelId="{B759222E-ECC6-44F2-8D1F-0DFB065987AF}">
      <dgm:prSet phldrT="[Text]"/>
      <dgm:spPr/>
      <dgm:t>
        <a:bodyPr/>
        <a:lstStyle/>
        <a:p>
          <a:r>
            <a:rPr lang="en-US" dirty="0" err="1" smtClean="0"/>
            <a:t>Kesadaran</a:t>
          </a:r>
          <a:endParaRPr lang="en-US" dirty="0"/>
        </a:p>
      </dgm:t>
    </dgm:pt>
    <dgm:pt modelId="{E12D0F12-C4D7-4BB2-BA66-C72AFB97FC74}" type="parTrans" cxnId="{DD1FC686-1D37-49F0-9ED3-64ACD5BCE981}">
      <dgm:prSet/>
      <dgm:spPr/>
      <dgm:t>
        <a:bodyPr/>
        <a:lstStyle/>
        <a:p>
          <a:endParaRPr lang="en-US"/>
        </a:p>
      </dgm:t>
    </dgm:pt>
    <dgm:pt modelId="{0F845899-87F5-4C58-A661-49B04D021CD3}" type="sibTrans" cxnId="{DD1FC686-1D37-49F0-9ED3-64ACD5BCE981}">
      <dgm:prSet/>
      <dgm:spPr/>
      <dgm:t>
        <a:bodyPr/>
        <a:lstStyle/>
        <a:p>
          <a:endParaRPr lang="en-US"/>
        </a:p>
      </dgm:t>
    </dgm:pt>
    <dgm:pt modelId="{CCA73A54-6B74-4687-969E-17D94B9C6DA1}">
      <dgm:prSet phldrT="[Text]"/>
      <dgm:spPr/>
      <dgm:t>
        <a:bodyPr/>
        <a:lstStyle/>
        <a:p>
          <a:r>
            <a:rPr lang="en-US" dirty="0" err="1" smtClean="0"/>
            <a:t>Artikulasi</a:t>
          </a:r>
          <a:r>
            <a:rPr lang="en-US" dirty="0" smtClean="0"/>
            <a:t> </a:t>
          </a:r>
          <a:r>
            <a:rPr lang="en-US" dirty="0" err="1" smtClean="0"/>
            <a:t>Diri</a:t>
          </a:r>
          <a:endParaRPr lang="en-US" dirty="0"/>
        </a:p>
      </dgm:t>
    </dgm:pt>
    <dgm:pt modelId="{8F55CEC1-053A-45A3-85C3-BDA5273AD758}" type="parTrans" cxnId="{98DB6D25-0886-4417-B447-5ED9A8425D43}">
      <dgm:prSet/>
      <dgm:spPr/>
      <dgm:t>
        <a:bodyPr/>
        <a:lstStyle/>
        <a:p>
          <a:endParaRPr lang="en-US"/>
        </a:p>
      </dgm:t>
    </dgm:pt>
    <dgm:pt modelId="{653F6AA4-F92A-4E10-AB4C-39A5979BE3D2}" type="sibTrans" cxnId="{98DB6D25-0886-4417-B447-5ED9A8425D43}">
      <dgm:prSet/>
      <dgm:spPr/>
      <dgm:t>
        <a:bodyPr/>
        <a:lstStyle/>
        <a:p>
          <a:endParaRPr lang="en-US"/>
        </a:p>
      </dgm:t>
    </dgm:pt>
    <dgm:pt modelId="{16349669-7A14-4DBE-8C41-153B25A2BAE0}">
      <dgm:prSet phldrT="[Text]"/>
      <dgm:spPr/>
      <dgm:t>
        <a:bodyPr/>
        <a:lstStyle/>
        <a:p>
          <a:r>
            <a:rPr lang="en-US" dirty="0" err="1" smtClean="0"/>
            <a:t>Psikologi</a:t>
          </a:r>
          <a:r>
            <a:rPr lang="en-US" dirty="0" smtClean="0"/>
            <a:t> Budaya</a:t>
          </a:r>
          <a:endParaRPr lang="en-US" dirty="0"/>
        </a:p>
      </dgm:t>
    </dgm:pt>
    <dgm:pt modelId="{928B2285-177D-41DD-BDB1-4CB45AEE6F9E}" type="parTrans" cxnId="{8589FE27-EEAB-4E44-9A6E-FAF6980B9F29}">
      <dgm:prSet/>
      <dgm:spPr/>
      <dgm:t>
        <a:bodyPr/>
        <a:lstStyle/>
        <a:p>
          <a:endParaRPr lang="en-US"/>
        </a:p>
      </dgm:t>
    </dgm:pt>
    <dgm:pt modelId="{10B26F93-A59C-4878-A8D8-388E0048651F}" type="sibTrans" cxnId="{8589FE27-EEAB-4E44-9A6E-FAF6980B9F29}">
      <dgm:prSet/>
      <dgm:spPr/>
      <dgm:t>
        <a:bodyPr/>
        <a:lstStyle/>
        <a:p>
          <a:endParaRPr lang="en-US"/>
        </a:p>
      </dgm:t>
    </dgm:pt>
    <dgm:pt modelId="{0C49A85E-F35E-449D-9CEB-225F93FFCA96}">
      <dgm:prSet phldrT="[Text]"/>
      <dgm:spPr/>
      <dgm:t>
        <a:bodyPr/>
        <a:lstStyle/>
        <a:p>
          <a:r>
            <a:rPr lang="en-US" dirty="0" err="1" smtClean="0"/>
            <a:t>Visi</a:t>
          </a:r>
          <a:r>
            <a:rPr lang="en-US" dirty="0" smtClean="0"/>
            <a:t> </a:t>
          </a:r>
          <a:r>
            <a:rPr lang="en-US" dirty="0" err="1" smtClean="0"/>
            <a:t>Kebangsaan</a:t>
          </a:r>
          <a:endParaRPr lang="en-US" dirty="0"/>
        </a:p>
      </dgm:t>
    </dgm:pt>
    <dgm:pt modelId="{AE880919-85E3-4B44-8C45-D0D2F47671E0}" type="parTrans" cxnId="{649A5E0F-D238-4195-B46C-84E9B3D7F97D}">
      <dgm:prSet/>
      <dgm:spPr/>
      <dgm:t>
        <a:bodyPr/>
        <a:lstStyle/>
        <a:p>
          <a:endParaRPr lang="en-US"/>
        </a:p>
      </dgm:t>
    </dgm:pt>
    <dgm:pt modelId="{86E26613-55A5-4622-BF29-42EB03C77BB4}" type="sibTrans" cxnId="{649A5E0F-D238-4195-B46C-84E9B3D7F97D}">
      <dgm:prSet/>
      <dgm:spPr/>
      <dgm:t>
        <a:bodyPr/>
        <a:lstStyle/>
        <a:p>
          <a:endParaRPr lang="en-US"/>
        </a:p>
      </dgm:t>
    </dgm:pt>
    <dgm:pt modelId="{C81D070E-9647-46C3-8EA1-06ED93BC2A34}" type="pres">
      <dgm:prSet presAssocID="{BB651A55-8A4E-41E2-8CFF-00AC9632BA6C}" presName="Name0" presStyleCnt="0">
        <dgm:presLayoutVars>
          <dgm:dir/>
          <dgm:resizeHandles val="exact"/>
        </dgm:presLayoutVars>
      </dgm:prSet>
      <dgm:spPr/>
    </dgm:pt>
    <dgm:pt modelId="{F431FD0E-F979-4B07-8910-A0E4B4B73E3F}" type="pres">
      <dgm:prSet presAssocID="{BB651A55-8A4E-41E2-8CFF-00AC9632BA6C}" presName="cycle" presStyleCnt="0"/>
      <dgm:spPr/>
    </dgm:pt>
    <dgm:pt modelId="{8B2CA49E-39B1-46BF-BBF5-319F2FD18A3C}" type="pres">
      <dgm:prSet presAssocID="{C63217BF-F91B-40DE-895B-F13105E70582}" presName="nodeFirstNode" presStyleLbl="node1" presStyleIdx="0" presStyleCnt="5">
        <dgm:presLayoutVars>
          <dgm:bulletEnabled val="1"/>
        </dgm:presLayoutVars>
      </dgm:prSet>
      <dgm:spPr/>
    </dgm:pt>
    <dgm:pt modelId="{2FD8B565-F6DC-4912-AFCA-BF5969CDCA29}" type="pres">
      <dgm:prSet presAssocID="{9E3A3DB3-4535-40F4-B733-B0AC7D4A3E3A}" presName="sibTransFirstNode" presStyleLbl="bgShp" presStyleIdx="0" presStyleCnt="1"/>
      <dgm:spPr/>
    </dgm:pt>
    <dgm:pt modelId="{C6F7AF78-BAF2-48BC-88E4-FA43D6F45B37}" type="pres">
      <dgm:prSet presAssocID="{B759222E-ECC6-44F2-8D1F-0DFB065987AF}" presName="nodeFollowingNodes" presStyleLbl="node1" presStyleIdx="1" presStyleCnt="5">
        <dgm:presLayoutVars>
          <dgm:bulletEnabled val="1"/>
        </dgm:presLayoutVars>
      </dgm:prSet>
      <dgm:spPr/>
    </dgm:pt>
    <dgm:pt modelId="{554F39C6-1597-400E-87AE-B4403F1C8687}" type="pres">
      <dgm:prSet presAssocID="{CCA73A54-6B74-4687-969E-17D94B9C6DA1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5DDD51-6F6E-4993-835E-DBBC4609BFF7}" type="pres">
      <dgm:prSet presAssocID="{16349669-7A14-4DBE-8C41-153B25A2BAE0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5E5A40-CFB9-4550-927B-3EA995FC3734}" type="pres">
      <dgm:prSet presAssocID="{0C49A85E-F35E-449D-9CEB-225F93FFCA9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E76AA0-20F8-465B-8AFD-31D6D74F1B65}" type="presOf" srcId="{9E3A3DB3-4535-40F4-B733-B0AC7D4A3E3A}" destId="{2FD8B565-F6DC-4912-AFCA-BF5969CDCA29}" srcOrd="0" destOrd="0" presId="urn:microsoft.com/office/officeart/2005/8/layout/cycle3"/>
    <dgm:cxn modelId="{8589FE27-EEAB-4E44-9A6E-FAF6980B9F29}" srcId="{BB651A55-8A4E-41E2-8CFF-00AC9632BA6C}" destId="{16349669-7A14-4DBE-8C41-153B25A2BAE0}" srcOrd="3" destOrd="0" parTransId="{928B2285-177D-41DD-BDB1-4CB45AEE6F9E}" sibTransId="{10B26F93-A59C-4878-A8D8-388E0048651F}"/>
    <dgm:cxn modelId="{9C7B7F4E-A321-4019-8A66-91F9F1301E86}" type="presOf" srcId="{0C49A85E-F35E-449D-9CEB-225F93FFCA96}" destId="{925E5A40-CFB9-4550-927B-3EA995FC3734}" srcOrd="0" destOrd="0" presId="urn:microsoft.com/office/officeart/2005/8/layout/cycle3"/>
    <dgm:cxn modelId="{6A5BF5D7-4EDA-41E7-BB8F-10151EA061F1}" type="presOf" srcId="{BB651A55-8A4E-41E2-8CFF-00AC9632BA6C}" destId="{C81D070E-9647-46C3-8EA1-06ED93BC2A34}" srcOrd="0" destOrd="0" presId="urn:microsoft.com/office/officeart/2005/8/layout/cycle3"/>
    <dgm:cxn modelId="{13A44A34-E6E4-458A-9D07-A7386A964F1C}" type="presOf" srcId="{C63217BF-F91B-40DE-895B-F13105E70582}" destId="{8B2CA49E-39B1-46BF-BBF5-319F2FD18A3C}" srcOrd="0" destOrd="0" presId="urn:microsoft.com/office/officeart/2005/8/layout/cycle3"/>
    <dgm:cxn modelId="{151201CD-DB15-4637-95F4-5EEFB80EF6FB}" type="presOf" srcId="{B759222E-ECC6-44F2-8D1F-0DFB065987AF}" destId="{C6F7AF78-BAF2-48BC-88E4-FA43D6F45B37}" srcOrd="0" destOrd="0" presId="urn:microsoft.com/office/officeart/2005/8/layout/cycle3"/>
    <dgm:cxn modelId="{C84B3208-9C01-4B07-ABB1-C274A03DCF6C}" type="presOf" srcId="{16349669-7A14-4DBE-8C41-153B25A2BAE0}" destId="{6F5DDD51-6F6E-4993-835E-DBBC4609BFF7}" srcOrd="0" destOrd="0" presId="urn:microsoft.com/office/officeart/2005/8/layout/cycle3"/>
    <dgm:cxn modelId="{DD1FC686-1D37-49F0-9ED3-64ACD5BCE981}" srcId="{BB651A55-8A4E-41E2-8CFF-00AC9632BA6C}" destId="{B759222E-ECC6-44F2-8D1F-0DFB065987AF}" srcOrd="1" destOrd="0" parTransId="{E12D0F12-C4D7-4BB2-BA66-C72AFB97FC74}" sibTransId="{0F845899-87F5-4C58-A661-49B04D021CD3}"/>
    <dgm:cxn modelId="{649A5E0F-D238-4195-B46C-84E9B3D7F97D}" srcId="{BB651A55-8A4E-41E2-8CFF-00AC9632BA6C}" destId="{0C49A85E-F35E-449D-9CEB-225F93FFCA96}" srcOrd="4" destOrd="0" parTransId="{AE880919-85E3-4B44-8C45-D0D2F47671E0}" sibTransId="{86E26613-55A5-4622-BF29-42EB03C77BB4}"/>
    <dgm:cxn modelId="{15E0ED7F-374A-4D7F-A8AE-9F6A3F09567E}" srcId="{BB651A55-8A4E-41E2-8CFF-00AC9632BA6C}" destId="{C63217BF-F91B-40DE-895B-F13105E70582}" srcOrd="0" destOrd="0" parTransId="{12ADD1D5-FA73-449C-8D6D-C702278A55A7}" sibTransId="{9E3A3DB3-4535-40F4-B733-B0AC7D4A3E3A}"/>
    <dgm:cxn modelId="{98DB6D25-0886-4417-B447-5ED9A8425D43}" srcId="{BB651A55-8A4E-41E2-8CFF-00AC9632BA6C}" destId="{CCA73A54-6B74-4687-969E-17D94B9C6DA1}" srcOrd="2" destOrd="0" parTransId="{8F55CEC1-053A-45A3-85C3-BDA5273AD758}" sibTransId="{653F6AA4-F92A-4E10-AB4C-39A5979BE3D2}"/>
    <dgm:cxn modelId="{6DFFAB3D-437A-4E61-8481-70D9311EA8D7}" type="presOf" srcId="{CCA73A54-6B74-4687-969E-17D94B9C6DA1}" destId="{554F39C6-1597-400E-87AE-B4403F1C8687}" srcOrd="0" destOrd="0" presId="urn:microsoft.com/office/officeart/2005/8/layout/cycle3"/>
    <dgm:cxn modelId="{D58650C0-641E-457C-A570-C9D894AB784B}" type="presParOf" srcId="{C81D070E-9647-46C3-8EA1-06ED93BC2A34}" destId="{F431FD0E-F979-4B07-8910-A0E4B4B73E3F}" srcOrd="0" destOrd="0" presId="urn:microsoft.com/office/officeart/2005/8/layout/cycle3"/>
    <dgm:cxn modelId="{91736C7B-D7B8-483E-8571-EBA6C44A502F}" type="presParOf" srcId="{F431FD0E-F979-4B07-8910-A0E4B4B73E3F}" destId="{8B2CA49E-39B1-46BF-BBF5-319F2FD18A3C}" srcOrd="0" destOrd="0" presId="urn:microsoft.com/office/officeart/2005/8/layout/cycle3"/>
    <dgm:cxn modelId="{7A7E35AD-527C-4B8A-A514-824C169A08FA}" type="presParOf" srcId="{F431FD0E-F979-4B07-8910-A0E4B4B73E3F}" destId="{2FD8B565-F6DC-4912-AFCA-BF5969CDCA29}" srcOrd="1" destOrd="0" presId="urn:microsoft.com/office/officeart/2005/8/layout/cycle3"/>
    <dgm:cxn modelId="{BAC21373-2AF0-4DD0-8C2E-AAB9D1E75904}" type="presParOf" srcId="{F431FD0E-F979-4B07-8910-A0E4B4B73E3F}" destId="{C6F7AF78-BAF2-48BC-88E4-FA43D6F45B37}" srcOrd="2" destOrd="0" presId="urn:microsoft.com/office/officeart/2005/8/layout/cycle3"/>
    <dgm:cxn modelId="{E3630446-0E36-467B-94B9-D7BAF0A3053C}" type="presParOf" srcId="{F431FD0E-F979-4B07-8910-A0E4B4B73E3F}" destId="{554F39C6-1597-400E-87AE-B4403F1C8687}" srcOrd="3" destOrd="0" presId="urn:microsoft.com/office/officeart/2005/8/layout/cycle3"/>
    <dgm:cxn modelId="{FDDE6EAE-5A8C-4397-998A-251DA32A4A72}" type="presParOf" srcId="{F431FD0E-F979-4B07-8910-A0E4B4B73E3F}" destId="{6F5DDD51-6F6E-4993-835E-DBBC4609BFF7}" srcOrd="4" destOrd="0" presId="urn:microsoft.com/office/officeart/2005/8/layout/cycle3"/>
    <dgm:cxn modelId="{0A4BA63A-F805-4D58-8FAE-B6C52864511E}" type="presParOf" srcId="{F431FD0E-F979-4B07-8910-A0E4B4B73E3F}" destId="{925E5A40-CFB9-4550-927B-3EA995FC3734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4C2AE75-BDD4-4192-94DC-812BB74489EE}" type="doc">
      <dgm:prSet loTypeId="urn:microsoft.com/office/officeart/2005/8/layout/arrow2" loCatId="process" qsTypeId="urn:microsoft.com/office/officeart/2005/8/quickstyle/3d2" qsCatId="3D" csTypeId="urn:microsoft.com/office/officeart/2005/8/colors/accent2_2" csCatId="accent2" phldr="1"/>
      <dgm:spPr/>
    </dgm:pt>
    <dgm:pt modelId="{E1C72B06-EC22-446F-9107-B09579EC2182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rgbClr val="FF0000"/>
              </a:solidFill>
            </a:rPr>
            <a:t>Akhalak</a:t>
          </a:r>
          <a:endParaRPr lang="en-US" sz="2000" b="1" dirty="0">
            <a:solidFill>
              <a:srgbClr val="FF0000"/>
            </a:solidFill>
          </a:endParaRPr>
        </a:p>
      </dgm:t>
    </dgm:pt>
    <dgm:pt modelId="{65B94727-29A0-484B-B561-49074A4C3074}" type="parTrans" cxnId="{2FE60D4D-9967-49F3-A768-913DC27F9DE7}">
      <dgm:prSet/>
      <dgm:spPr/>
      <dgm:t>
        <a:bodyPr/>
        <a:lstStyle/>
        <a:p>
          <a:endParaRPr lang="en-US"/>
        </a:p>
      </dgm:t>
    </dgm:pt>
    <dgm:pt modelId="{480C748E-9997-4482-9327-0DA5AF045334}" type="sibTrans" cxnId="{2FE60D4D-9967-49F3-A768-913DC27F9DE7}">
      <dgm:prSet/>
      <dgm:spPr/>
      <dgm:t>
        <a:bodyPr/>
        <a:lstStyle/>
        <a:p>
          <a:endParaRPr lang="en-US"/>
        </a:p>
      </dgm:t>
    </dgm:pt>
    <dgm:pt modelId="{B9C76300-C114-4503-8466-EDF6EBC03783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rgbClr val="FF0000"/>
              </a:solidFill>
            </a:rPr>
            <a:t>Ilmu</a:t>
          </a:r>
          <a:r>
            <a:rPr lang="en-US" sz="2000" b="1" dirty="0" smtClean="0">
              <a:solidFill>
                <a:srgbClr val="FF0000"/>
              </a:solidFill>
            </a:rPr>
            <a:t> </a:t>
          </a:r>
          <a:r>
            <a:rPr lang="en-US" sz="2000" b="1" dirty="0" err="1" smtClean="0">
              <a:solidFill>
                <a:srgbClr val="FF0000"/>
              </a:solidFill>
            </a:rPr>
            <a:t>Pengetahuan</a:t>
          </a:r>
          <a:endParaRPr lang="en-US" sz="2000" b="1" dirty="0">
            <a:solidFill>
              <a:srgbClr val="FF0000"/>
            </a:solidFill>
          </a:endParaRPr>
        </a:p>
      </dgm:t>
    </dgm:pt>
    <dgm:pt modelId="{0CD3E9B8-4600-4191-B84D-E057364AFE30}" type="parTrans" cxnId="{BC115D89-37F4-40E9-9F52-670F973369F9}">
      <dgm:prSet/>
      <dgm:spPr/>
      <dgm:t>
        <a:bodyPr/>
        <a:lstStyle/>
        <a:p>
          <a:endParaRPr lang="en-US"/>
        </a:p>
      </dgm:t>
    </dgm:pt>
    <dgm:pt modelId="{1E9F4FE3-D20E-4414-B4BD-B78C94C39ADF}" type="sibTrans" cxnId="{BC115D89-37F4-40E9-9F52-670F973369F9}">
      <dgm:prSet/>
      <dgm:spPr/>
      <dgm:t>
        <a:bodyPr/>
        <a:lstStyle/>
        <a:p>
          <a:endParaRPr lang="en-US"/>
        </a:p>
      </dgm:t>
    </dgm:pt>
    <dgm:pt modelId="{6DF33629-18C3-405E-81E9-2A5553C79B35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rgbClr val="FF0000"/>
              </a:solidFill>
            </a:rPr>
            <a:t>Adab</a:t>
          </a:r>
          <a:endParaRPr lang="en-US" sz="2000" b="1" dirty="0">
            <a:solidFill>
              <a:srgbClr val="FF0000"/>
            </a:solidFill>
          </a:endParaRPr>
        </a:p>
      </dgm:t>
    </dgm:pt>
    <dgm:pt modelId="{24D57B3A-7916-4535-8C64-9594BB34C009}" type="parTrans" cxnId="{707C5850-9D5A-45D2-9D3F-9CC4CA96F168}">
      <dgm:prSet/>
      <dgm:spPr/>
      <dgm:t>
        <a:bodyPr/>
        <a:lstStyle/>
        <a:p>
          <a:endParaRPr lang="en-US"/>
        </a:p>
      </dgm:t>
    </dgm:pt>
    <dgm:pt modelId="{7FAE06D7-CBCD-4706-8B9E-DA125AF0BE78}" type="sibTrans" cxnId="{707C5850-9D5A-45D2-9D3F-9CC4CA96F168}">
      <dgm:prSet/>
      <dgm:spPr/>
      <dgm:t>
        <a:bodyPr/>
        <a:lstStyle/>
        <a:p>
          <a:endParaRPr lang="en-US"/>
        </a:p>
      </dgm:t>
    </dgm:pt>
    <dgm:pt modelId="{0E6D6891-C765-49C6-BC4C-2FF4BAC48656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rgbClr val="FF0000"/>
              </a:solidFill>
            </a:rPr>
            <a:t>Kesadaran</a:t>
          </a:r>
          <a:r>
            <a:rPr lang="en-US" sz="2000" b="1" dirty="0" smtClean="0">
              <a:solidFill>
                <a:srgbClr val="FF0000"/>
              </a:solidFill>
            </a:rPr>
            <a:t> </a:t>
          </a:r>
          <a:r>
            <a:rPr lang="en-US" sz="2000" b="1" dirty="0" err="1" smtClean="0">
              <a:solidFill>
                <a:srgbClr val="FF0000"/>
              </a:solidFill>
            </a:rPr>
            <a:t>Manusia</a:t>
          </a:r>
          <a:endParaRPr lang="en-US" sz="2000" b="1" dirty="0">
            <a:solidFill>
              <a:srgbClr val="FF0000"/>
            </a:solidFill>
          </a:endParaRPr>
        </a:p>
      </dgm:t>
    </dgm:pt>
    <dgm:pt modelId="{4A1196AE-3BEC-458B-BFC0-14A5BF93D1F8}" type="parTrans" cxnId="{3ACE2761-B1EA-42D3-AE7D-BABB76428923}">
      <dgm:prSet/>
      <dgm:spPr/>
      <dgm:t>
        <a:bodyPr/>
        <a:lstStyle/>
        <a:p>
          <a:endParaRPr lang="en-US"/>
        </a:p>
      </dgm:t>
    </dgm:pt>
    <dgm:pt modelId="{A3F5D75E-243C-4E54-9506-1BED43EBE6A2}" type="sibTrans" cxnId="{3ACE2761-B1EA-42D3-AE7D-BABB76428923}">
      <dgm:prSet/>
      <dgm:spPr/>
      <dgm:t>
        <a:bodyPr/>
        <a:lstStyle/>
        <a:p>
          <a:endParaRPr lang="en-US"/>
        </a:p>
      </dgm:t>
    </dgm:pt>
    <dgm:pt modelId="{8A4A399D-00F2-4719-8F8F-3FF712E89464}">
      <dgm:prSet phldrT="[Text]" custT="1"/>
      <dgm:spPr/>
      <dgm:t>
        <a:bodyPr/>
        <a:lstStyle/>
        <a:p>
          <a:r>
            <a:rPr lang="en-US" sz="2000" b="1" dirty="0" err="1" smtClean="0">
              <a:solidFill>
                <a:srgbClr val="FF0000"/>
              </a:solidFill>
            </a:rPr>
            <a:t>Integritas</a:t>
          </a:r>
          <a:r>
            <a:rPr lang="en-US" sz="2000" b="1" dirty="0" smtClean="0">
              <a:solidFill>
                <a:srgbClr val="FF0000"/>
              </a:solidFill>
            </a:rPr>
            <a:t> </a:t>
          </a:r>
          <a:r>
            <a:rPr lang="en-US" sz="2000" b="1" dirty="0" err="1" smtClean="0">
              <a:solidFill>
                <a:srgbClr val="FF0000"/>
              </a:solidFill>
            </a:rPr>
            <a:t>Manusia</a:t>
          </a:r>
          <a:endParaRPr lang="en-US" sz="2000" b="1" dirty="0">
            <a:solidFill>
              <a:srgbClr val="FF0000"/>
            </a:solidFill>
          </a:endParaRPr>
        </a:p>
      </dgm:t>
    </dgm:pt>
    <dgm:pt modelId="{EEB380A8-1096-4A5B-B549-A47BA06E7514}" type="parTrans" cxnId="{4E1B59B9-2C9F-43D1-978C-47388B10101F}">
      <dgm:prSet/>
      <dgm:spPr/>
      <dgm:t>
        <a:bodyPr/>
        <a:lstStyle/>
        <a:p>
          <a:endParaRPr lang="en-US"/>
        </a:p>
      </dgm:t>
    </dgm:pt>
    <dgm:pt modelId="{92CC09AA-62EB-4B9D-9204-70952DA98802}" type="sibTrans" cxnId="{4E1B59B9-2C9F-43D1-978C-47388B10101F}">
      <dgm:prSet/>
      <dgm:spPr/>
      <dgm:t>
        <a:bodyPr/>
        <a:lstStyle/>
        <a:p>
          <a:endParaRPr lang="en-US"/>
        </a:p>
      </dgm:t>
    </dgm:pt>
    <dgm:pt modelId="{CD8D1419-F764-4AFD-AEEF-E67D7689E8F2}" type="pres">
      <dgm:prSet presAssocID="{84C2AE75-BDD4-4192-94DC-812BB74489EE}" presName="arrowDiagram" presStyleCnt="0">
        <dgm:presLayoutVars>
          <dgm:chMax val="5"/>
          <dgm:dir/>
          <dgm:resizeHandles val="exact"/>
        </dgm:presLayoutVars>
      </dgm:prSet>
      <dgm:spPr/>
    </dgm:pt>
    <dgm:pt modelId="{26F6984B-1F27-44F7-AE65-5CB45F4247A2}" type="pres">
      <dgm:prSet presAssocID="{84C2AE75-BDD4-4192-94DC-812BB74489EE}" presName="arrow" presStyleLbl="bgShp" presStyleIdx="0" presStyleCnt="1" custLinFactNeighborX="-21000" custLinFactNeighborY="23600"/>
      <dgm:spPr/>
    </dgm:pt>
    <dgm:pt modelId="{6A7C2B31-40B1-4F0C-B410-D1521E7A9C9D}" type="pres">
      <dgm:prSet presAssocID="{84C2AE75-BDD4-4192-94DC-812BB74489EE}" presName="arrowDiagram5" presStyleCnt="0"/>
      <dgm:spPr/>
    </dgm:pt>
    <dgm:pt modelId="{D11C06AD-16D8-4EC0-8762-371CBCCD1E46}" type="pres">
      <dgm:prSet presAssocID="{E1C72B06-EC22-446F-9107-B09579EC2182}" presName="bullet5a" presStyleLbl="node1" presStyleIdx="0" presStyleCnt="5"/>
      <dgm:spPr/>
    </dgm:pt>
    <dgm:pt modelId="{F53F1D79-6789-4997-A4BC-7F58E7F2CAA5}" type="pres">
      <dgm:prSet presAssocID="{E1C72B06-EC22-446F-9107-B09579EC2182}" presName="textBox5a" presStyleLbl="revTx" presStyleIdx="0" presStyleCnt="5">
        <dgm:presLayoutVars>
          <dgm:bulletEnabled val="1"/>
        </dgm:presLayoutVars>
      </dgm:prSet>
      <dgm:spPr/>
    </dgm:pt>
    <dgm:pt modelId="{5460CF1C-AE38-4B4C-8788-999DD5564A9C}" type="pres">
      <dgm:prSet presAssocID="{B9C76300-C114-4503-8466-EDF6EBC03783}" presName="bullet5b" presStyleLbl="node1" presStyleIdx="1" presStyleCnt="5"/>
      <dgm:spPr/>
    </dgm:pt>
    <dgm:pt modelId="{59176496-3A3B-46D8-8C8F-F62029AA05A2}" type="pres">
      <dgm:prSet presAssocID="{B9C76300-C114-4503-8466-EDF6EBC03783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E8561-6A96-4A23-958F-D808B6959951}" type="pres">
      <dgm:prSet presAssocID="{6DF33629-18C3-405E-81E9-2A5553C79B35}" presName="bullet5c" presStyleLbl="node1" presStyleIdx="2" presStyleCnt="5"/>
      <dgm:spPr/>
    </dgm:pt>
    <dgm:pt modelId="{911CA122-F7EA-4D1D-A1B0-7BC5F33E8275}" type="pres">
      <dgm:prSet presAssocID="{6DF33629-18C3-405E-81E9-2A5553C79B35}" presName="textBox5c" presStyleLbl="revTx" presStyleIdx="2" presStyleCnt="5">
        <dgm:presLayoutVars>
          <dgm:bulletEnabled val="1"/>
        </dgm:presLayoutVars>
      </dgm:prSet>
      <dgm:spPr/>
    </dgm:pt>
    <dgm:pt modelId="{4814CC9B-19DC-4A41-B821-6D5A2C6BF990}" type="pres">
      <dgm:prSet presAssocID="{0E6D6891-C765-49C6-BC4C-2FF4BAC48656}" presName="bullet5d" presStyleLbl="node1" presStyleIdx="3" presStyleCnt="5"/>
      <dgm:spPr/>
    </dgm:pt>
    <dgm:pt modelId="{82FC3EE3-0868-4616-8477-C79A45A73040}" type="pres">
      <dgm:prSet presAssocID="{0E6D6891-C765-49C6-BC4C-2FF4BAC48656}" presName="textBox5d" presStyleLbl="revTx" presStyleIdx="3" presStyleCnt="5">
        <dgm:presLayoutVars>
          <dgm:bulletEnabled val="1"/>
        </dgm:presLayoutVars>
      </dgm:prSet>
      <dgm:spPr/>
    </dgm:pt>
    <dgm:pt modelId="{9C59F01D-3317-4D21-90F6-B461A1B0B232}" type="pres">
      <dgm:prSet presAssocID="{8A4A399D-00F2-4719-8F8F-3FF712E89464}" presName="bullet5e" presStyleLbl="node1" presStyleIdx="4" presStyleCnt="5"/>
      <dgm:spPr/>
    </dgm:pt>
    <dgm:pt modelId="{B8638F43-F092-4C7D-B59C-A73F4049D306}" type="pres">
      <dgm:prSet presAssocID="{8A4A399D-00F2-4719-8F8F-3FF712E89464}" presName="textBox5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6A910CE-F77E-45C7-A899-C36A66401EC5}" type="presOf" srcId="{6DF33629-18C3-405E-81E9-2A5553C79B35}" destId="{911CA122-F7EA-4D1D-A1B0-7BC5F33E8275}" srcOrd="0" destOrd="0" presId="urn:microsoft.com/office/officeart/2005/8/layout/arrow2"/>
    <dgm:cxn modelId="{8593CC18-0DB0-4B2E-BFBE-9752F7B569B0}" type="presOf" srcId="{0E6D6891-C765-49C6-BC4C-2FF4BAC48656}" destId="{82FC3EE3-0868-4616-8477-C79A45A73040}" srcOrd="0" destOrd="0" presId="urn:microsoft.com/office/officeart/2005/8/layout/arrow2"/>
    <dgm:cxn modelId="{C61C7577-1D65-423B-B962-FE6CE11AEB9B}" type="presOf" srcId="{B9C76300-C114-4503-8466-EDF6EBC03783}" destId="{59176496-3A3B-46D8-8C8F-F62029AA05A2}" srcOrd="0" destOrd="0" presId="urn:microsoft.com/office/officeart/2005/8/layout/arrow2"/>
    <dgm:cxn modelId="{4E1B59B9-2C9F-43D1-978C-47388B10101F}" srcId="{84C2AE75-BDD4-4192-94DC-812BB74489EE}" destId="{8A4A399D-00F2-4719-8F8F-3FF712E89464}" srcOrd="4" destOrd="0" parTransId="{EEB380A8-1096-4A5B-B549-A47BA06E7514}" sibTransId="{92CC09AA-62EB-4B9D-9204-70952DA98802}"/>
    <dgm:cxn modelId="{707C5850-9D5A-45D2-9D3F-9CC4CA96F168}" srcId="{84C2AE75-BDD4-4192-94DC-812BB74489EE}" destId="{6DF33629-18C3-405E-81E9-2A5553C79B35}" srcOrd="2" destOrd="0" parTransId="{24D57B3A-7916-4535-8C64-9594BB34C009}" sibTransId="{7FAE06D7-CBCD-4706-8B9E-DA125AF0BE78}"/>
    <dgm:cxn modelId="{BC115D89-37F4-40E9-9F52-670F973369F9}" srcId="{84C2AE75-BDD4-4192-94DC-812BB74489EE}" destId="{B9C76300-C114-4503-8466-EDF6EBC03783}" srcOrd="1" destOrd="0" parTransId="{0CD3E9B8-4600-4191-B84D-E057364AFE30}" sibTransId="{1E9F4FE3-D20E-4414-B4BD-B78C94C39ADF}"/>
    <dgm:cxn modelId="{0D0E228F-7656-4C1B-B4D4-820B72F42FE6}" type="presOf" srcId="{84C2AE75-BDD4-4192-94DC-812BB74489EE}" destId="{CD8D1419-F764-4AFD-AEEF-E67D7689E8F2}" srcOrd="0" destOrd="0" presId="urn:microsoft.com/office/officeart/2005/8/layout/arrow2"/>
    <dgm:cxn modelId="{E807B36D-CC12-4707-951B-1E60136FCE17}" type="presOf" srcId="{E1C72B06-EC22-446F-9107-B09579EC2182}" destId="{F53F1D79-6789-4997-A4BC-7F58E7F2CAA5}" srcOrd="0" destOrd="0" presId="urn:microsoft.com/office/officeart/2005/8/layout/arrow2"/>
    <dgm:cxn modelId="{3ACE2761-B1EA-42D3-AE7D-BABB76428923}" srcId="{84C2AE75-BDD4-4192-94DC-812BB74489EE}" destId="{0E6D6891-C765-49C6-BC4C-2FF4BAC48656}" srcOrd="3" destOrd="0" parTransId="{4A1196AE-3BEC-458B-BFC0-14A5BF93D1F8}" sibTransId="{A3F5D75E-243C-4E54-9506-1BED43EBE6A2}"/>
    <dgm:cxn modelId="{DCFB64AE-9A84-48F7-A474-1D67A9F30E75}" type="presOf" srcId="{8A4A399D-00F2-4719-8F8F-3FF712E89464}" destId="{B8638F43-F092-4C7D-B59C-A73F4049D306}" srcOrd="0" destOrd="0" presId="urn:microsoft.com/office/officeart/2005/8/layout/arrow2"/>
    <dgm:cxn modelId="{2FE60D4D-9967-49F3-A768-913DC27F9DE7}" srcId="{84C2AE75-BDD4-4192-94DC-812BB74489EE}" destId="{E1C72B06-EC22-446F-9107-B09579EC2182}" srcOrd="0" destOrd="0" parTransId="{65B94727-29A0-484B-B561-49074A4C3074}" sibTransId="{480C748E-9997-4482-9327-0DA5AF045334}"/>
    <dgm:cxn modelId="{D3D0EDE8-1DD2-4818-9A58-D22B481861F0}" type="presParOf" srcId="{CD8D1419-F764-4AFD-AEEF-E67D7689E8F2}" destId="{26F6984B-1F27-44F7-AE65-5CB45F4247A2}" srcOrd="0" destOrd="0" presId="urn:microsoft.com/office/officeart/2005/8/layout/arrow2"/>
    <dgm:cxn modelId="{E9D4BDB1-6E91-46EA-8588-96E69F290FC2}" type="presParOf" srcId="{CD8D1419-F764-4AFD-AEEF-E67D7689E8F2}" destId="{6A7C2B31-40B1-4F0C-B410-D1521E7A9C9D}" srcOrd="1" destOrd="0" presId="urn:microsoft.com/office/officeart/2005/8/layout/arrow2"/>
    <dgm:cxn modelId="{7557D265-2D91-42ED-960D-95C6B9EEC2E9}" type="presParOf" srcId="{6A7C2B31-40B1-4F0C-B410-D1521E7A9C9D}" destId="{D11C06AD-16D8-4EC0-8762-371CBCCD1E46}" srcOrd="0" destOrd="0" presId="urn:microsoft.com/office/officeart/2005/8/layout/arrow2"/>
    <dgm:cxn modelId="{9650CA1B-AE4E-4AC0-AF84-933D3F5ACFDC}" type="presParOf" srcId="{6A7C2B31-40B1-4F0C-B410-D1521E7A9C9D}" destId="{F53F1D79-6789-4997-A4BC-7F58E7F2CAA5}" srcOrd="1" destOrd="0" presId="urn:microsoft.com/office/officeart/2005/8/layout/arrow2"/>
    <dgm:cxn modelId="{EC871014-D6CC-4BE2-B13B-028B518F94FB}" type="presParOf" srcId="{6A7C2B31-40B1-4F0C-B410-D1521E7A9C9D}" destId="{5460CF1C-AE38-4B4C-8788-999DD5564A9C}" srcOrd="2" destOrd="0" presId="urn:microsoft.com/office/officeart/2005/8/layout/arrow2"/>
    <dgm:cxn modelId="{E97FD2B6-AA48-44E7-A50C-D15E9025BFF2}" type="presParOf" srcId="{6A7C2B31-40B1-4F0C-B410-D1521E7A9C9D}" destId="{59176496-3A3B-46D8-8C8F-F62029AA05A2}" srcOrd="3" destOrd="0" presId="urn:microsoft.com/office/officeart/2005/8/layout/arrow2"/>
    <dgm:cxn modelId="{108AA1E0-56FF-4259-B87E-1550C5B6FC88}" type="presParOf" srcId="{6A7C2B31-40B1-4F0C-B410-D1521E7A9C9D}" destId="{E29E8561-6A96-4A23-958F-D808B6959951}" srcOrd="4" destOrd="0" presId="urn:microsoft.com/office/officeart/2005/8/layout/arrow2"/>
    <dgm:cxn modelId="{C67BD95A-2632-4B11-B774-EAF834171EAD}" type="presParOf" srcId="{6A7C2B31-40B1-4F0C-B410-D1521E7A9C9D}" destId="{911CA122-F7EA-4D1D-A1B0-7BC5F33E8275}" srcOrd="5" destOrd="0" presId="urn:microsoft.com/office/officeart/2005/8/layout/arrow2"/>
    <dgm:cxn modelId="{A5BAB0D7-885D-4ED2-830B-2422496498D2}" type="presParOf" srcId="{6A7C2B31-40B1-4F0C-B410-D1521E7A9C9D}" destId="{4814CC9B-19DC-4A41-B821-6D5A2C6BF990}" srcOrd="6" destOrd="0" presId="urn:microsoft.com/office/officeart/2005/8/layout/arrow2"/>
    <dgm:cxn modelId="{ECADD303-5CB8-4292-AF69-E8301A02F8B6}" type="presParOf" srcId="{6A7C2B31-40B1-4F0C-B410-D1521E7A9C9D}" destId="{82FC3EE3-0868-4616-8477-C79A45A73040}" srcOrd="7" destOrd="0" presId="urn:microsoft.com/office/officeart/2005/8/layout/arrow2"/>
    <dgm:cxn modelId="{8CBBF6A4-3CD8-4C99-BEF1-F81BAB190FE5}" type="presParOf" srcId="{6A7C2B31-40B1-4F0C-B410-D1521E7A9C9D}" destId="{9C59F01D-3317-4D21-90F6-B461A1B0B232}" srcOrd="8" destOrd="0" presId="urn:microsoft.com/office/officeart/2005/8/layout/arrow2"/>
    <dgm:cxn modelId="{3041355D-9120-48B5-AE95-BE7CDD7844FC}" type="presParOf" srcId="{6A7C2B31-40B1-4F0C-B410-D1521E7A9C9D}" destId="{B8638F43-F092-4C7D-B59C-A73F4049D306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D8B565-F6DC-4912-AFCA-BF5969CDCA29}">
      <dsp:nvSpPr>
        <dsp:cNvPr id="0" name=""/>
        <dsp:cNvSpPr/>
      </dsp:nvSpPr>
      <dsp:spPr>
        <a:xfrm>
          <a:off x="1020730" y="-22083"/>
          <a:ext cx="4054539" cy="4054539"/>
        </a:xfrm>
        <a:prstGeom prst="circularArrow">
          <a:avLst>
            <a:gd name="adj1" fmla="val 5544"/>
            <a:gd name="adj2" fmla="val 330680"/>
            <a:gd name="adj3" fmla="val 13815233"/>
            <a:gd name="adj4" fmla="val 17362087"/>
            <a:gd name="adj5" fmla="val 5757"/>
          </a:avLst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8B2CA49E-39B1-46BF-BBF5-319F2FD18A3C}">
      <dsp:nvSpPr>
        <dsp:cNvPr id="0" name=""/>
        <dsp:cNvSpPr/>
      </dsp:nvSpPr>
      <dsp:spPr>
        <a:xfrm>
          <a:off x="2114847" y="1515"/>
          <a:ext cx="1866304" cy="9331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Kepribadian</a:t>
          </a:r>
          <a:endParaRPr lang="en-US" sz="2300" kern="1200" dirty="0"/>
        </a:p>
      </dsp:txBody>
      <dsp:txXfrm>
        <a:off x="2160400" y="47068"/>
        <a:ext cx="1775198" cy="842046"/>
      </dsp:txXfrm>
    </dsp:sp>
    <dsp:sp modelId="{C6F7AF78-BAF2-48BC-88E4-FA43D6F45B37}">
      <dsp:nvSpPr>
        <dsp:cNvPr id="0" name=""/>
        <dsp:cNvSpPr/>
      </dsp:nvSpPr>
      <dsp:spPr>
        <a:xfrm>
          <a:off x="3759238" y="1196235"/>
          <a:ext cx="1866304" cy="9331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Kesadaran</a:t>
          </a:r>
          <a:endParaRPr lang="en-US" sz="2300" kern="1200" dirty="0"/>
        </a:p>
      </dsp:txBody>
      <dsp:txXfrm>
        <a:off x="3804791" y="1241788"/>
        <a:ext cx="1775198" cy="842046"/>
      </dsp:txXfrm>
    </dsp:sp>
    <dsp:sp modelId="{554F39C6-1597-400E-87AE-B4403F1C8687}">
      <dsp:nvSpPr>
        <dsp:cNvPr id="0" name=""/>
        <dsp:cNvSpPr/>
      </dsp:nvSpPr>
      <dsp:spPr>
        <a:xfrm>
          <a:off x="3131137" y="3129332"/>
          <a:ext cx="1866304" cy="9331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Artikulasi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Diri</a:t>
          </a:r>
          <a:endParaRPr lang="en-US" sz="2300" kern="1200" dirty="0"/>
        </a:p>
      </dsp:txBody>
      <dsp:txXfrm>
        <a:off x="3176690" y="3174885"/>
        <a:ext cx="1775198" cy="842046"/>
      </dsp:txXfrm>
    </dsp:sp>
    <dsp:sp modelId="{6F5DDD51-6F6E-4993-835E-DBBC4609BFF7}">
      <dsp:nvSpPr>
        <dsp:cNvPr id="0" name=""/>
        <dsp:cNvSpPr/>
      </dsp:nvSpPr>
      <dsp:spPr>
        <a:xfrm>
          <a:off x="1098558" y="3129332"/>
          <a:ext cx="1866304" cy="9331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Psikologi</a:t>
          </a:r>
          <a:r>
            <a:rPr lang="en-US" sz="2300" kern="1200" dirty="0" smtClean="0"/>
            <a:t> Budaya</a:t>
          </a:r>
          <a:endParaRPr lang="en-US" sz="2300" kern="1200" dirty="0"/>
        </a:p>
      </dsp:txBody>
      <dsp:txXfrm>
        <a:off x="1144111" y="3174885"/>
        <a:ext cx="1775198" cy="842046"/>
      </dsp:txXfrm>
    </dsp:sp>
    <dsp:sp modelId="{925E5A40-CFB9-4550-927B-3EA995FC3734}">
      <dsp:nvSpPr>
        <dsp:cNvPr id="0" name=""/>
        <dsp:cNvSpPr/>
      </dsp:nvSpPr>
      <dsp:spPr>
        <a:xfrm>
          <a:off x="470456" y="1196235"/>
          <a:ext cx="1866304" cy="9331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 smtClean="0"/>
            <a:t>Visi</a:t>
          </a:r>
          <a:r>
            <a:rPr lang="en-US" sz="2300" kern="1200" dirty="0" smtClean="0"/>
            <a:t> </a:t>
          </a:r>
          <a:r>
            <a:rPr lang="en-US" sz="2300" kern="1200" dirty="0" err="1" smtClean="0"/>
            <a:t>Kebangsaan</a:t>
          </a:r>
          <a:endParaRPr lang="en-US" sz="2300" kern="1200" dirty="0"/>
        </a:p>
      </dsp:txBody>
      <dsp:txXfrm>
        <a:off x="516009" y="1241788"/>
        <a:ext cx="1775198" cy="84204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F6984B-1F27-44F7-AE65-5CB45F4247A2}">
      <dsp:nvSpPr>
        <dsp:cNvPr id="0" name=""/>
        <dsp:cNvSpPr/>
      </dsp:nvSpPr>
      <dsp:spPr>
        <a:xfrm>
          <a:off x="0" y="126014"/>
          <a:ext cx="7632847" cy="4770529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D11C06AD-16D8-4EC0-8762-371CBCCD1E46}">
      <dsp:nvSpPr>
        <dsp:cNvPr id="0" name=""/>
        <dsp:cNvSpPr/>
      </dsp:nvSpPr>
      <dsp:spPr>
        <a:xfrm>
          <a:off x="751835" y="3610373"/>
          <a:ext cx="175555" cy="175555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3F1D79-6789-4997-A4BC-7F58E7F2CAA5}">
      <dsp:nvSpPr>
        <dsp:cNvPr id="0" name=""/>
        <dsp:cNvSpPr/>
      </dsp:nvSpPr>
      <dsp:spPr>
        <a:xfrm>
          <a:off x="839613" y="3698150"/>
          <a:ext cx="999903" cy="11353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3023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rgbClr val="FF0000"/>
              </a:solidFill>
            </a:rPr>
            <a:t>Akhalak</a:t>
          </a:r>
          <a:endParaRPr lang="en-US" sz="2000" b="1" kern="1200" dirty="0">
            <a:solidFill>
              <a:srgbClr val="FF0000"/>
            </a:solidFill>
          </a:endParaRPr>
        </a:p>
      </dsp:txBody>
      <dsp:txXfrm>
        <a:off x="839613" y="3698150"/>
        <a:ext cx="999903" cy="1135386"/>
      </dsp:txXfrm>
    </dsp:sp>
    <dsp:sp modelId="{5460CF1C-AE38-4B4C-8788-999DD5564A9C}">
      <dsp:nvSpPr>
        <dsp:cNvPr id="0" name=""/>
        <dsp:cNvSpPr/>
      </dsp:nvSpPr>
      <dsp:spPr>
        <a:xfrm>
          <a:off x="1702125" y="2697293"/>
          <a:ext cx="274782" cy="27478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9176496-3A3B-46D8-8C8F-F62029AA05A2}">
      <dsp:nvSpPr>
        <dsp:cNvPr id="0" name=""/>
        <dsp:cNvSpPr/>
      </dsp:nvSpPr>
      <dsp:spPr>
        <a:xfrm>
          <a:off x="1839516" y="2834684"/>
          <a:ext cx="1267052" cy="19988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602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rgbClr val="FF0000"/>
              </a:solidFill>
            </a:rPr>
            <a:t>Ilmu</a:t>
          </a:r>
          <a:r>
            <a:rPr lang="en-US" sz="2000" b="1" kern="1200" dirty="0" smtClean="0">
              <a:solidFill>
                <a:srgbClr val="FF0000"/>
              </a:solidFill>
            </a:rPr>
            <a:t> </a:t>
          </a:r>
          <a:r>
            <a:rPr lang="en-US" sz="2000" b="1" kern="1200" dirty="0" err="1" smtClean="0">
              <a:solidFill>
                <a:srgbClr val="FF0000"/>
              </a:solidFill>
            </a:rPr>
            <a:t>Pengetahuan</a:t>
          </a:r>
          <a:endParaRPr lang="en-US" sz="2000" b="1" kern="1200" dirty="0">
            <a:solidFill>
              <a:srgbClr val="FF0000"/>
            </a:solidFill>
          </a:endParaRPr>
        </a:p>
      </dsp:txBody>
      <dsp:txXfrm>
        <a:off x="1839516" y="2834684"/>
        <a:ext cx="1267052" cy="1998852"/>
      </dsp:txXfrm>
    </dsp:sp>
    <dsp:sp modelId="{E29E8561-6A96-4A23-958F-D808B6959951}">
      <dsp:nvSpPr>
        <dsp:cNvPr id="0" name=""/>
        <dsp:cNvSpPr/>
      </dsp:nvSpPr>
      <dsp:spPr>
        <a:xfrm>
          <a:off x="2923380" y="1969310"/>
          <a:ext cx="366376" cy="36637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11CA122-F7EA-4D1D-A1B0-7BC5F33E8275}">
      <dsp:nvSpPr>
        <dsp:cNvPr id="0" name=""/>
        <dsp:cNvSpPr/>
      </dsp:nvSpPr>
      <dsp:spPr>
        <a:xfrm>
          <a:off x="3106569" y="2152499"/>
          <a:ext cx="1473139" cy="26810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413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rgbClr val="FF0000"/>
              </a:solidFill>
            </a:rPr>
            <a:t>Adab</a:t>
          </a:r>
          <a:endParaRPr lang="en-US" sz="2000" b="1" kern="1200" dirty="0">
            <a:solidFill>
              <a:srgbClr val="FF0000"/>
            </a:solidFill>
          </a:endParaRPr>
        </a:p>
      </dsp:txBody>
      <dsp:txXfrm>
        <a:off x="3106569" y="2152499"/>
        <a:ext cx="1473139" cy="2681037"/>
      </dsp:txXfrm>
    </dsp:sp>
    <dsp:sp modelId="{4814CC9B-19DC-4A41-B821-6D5A2C6BF990}">
      <dsp:nvSpPr>
        <dsp:cNvPr id="0" name=""/>
        <dsp:cNvSpPr/>
      </dsp:nvSpPr>
      <dsp:spPr>
        <a:xfrm>
          <a:off x="4343090" y="1400663"/>
          <a:ext cx="473236" cy="47323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FC3EE3-0868-4616-8477-C79A45A73040}">
      <dsp:nvSpPr>
        <dsp:cNvPr id="0" name=""/>
        <dsp:cNvSpPr/>
      </dsp:nvSpPr>
      <dsp:spPr>
        <a:xfrm>
          <a:off x="4579708" y="1637281"/>
          <a:ext cx="1526569" cy="31962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0758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rgbClr val="FF0000"/>
              </a:solidFill>
            </a:rPr>
            <a:t>Kesadaran</a:t>
          </a:r>
          <a:r>
            <a:rPr lang="en-US" sz="2000" b="1" kern="1200" dirty="0" smtClean="0">
              <a:solidFill>
                <a:srgbClr val="FF0000"/>
              </a:solidFill>
            </a:rPr>
            <a:t> </a:t>
          </a:r>
          <a:r>
            <a:rPr lang="en-US" sz="2000" b="1" kern="1200" dirty="0" err="1" smtClean="0">
              <a:solidFill>
                <a:srgbClr val="FF0000"/>
              </a:solidFill>
            </a:rPr>
            <a:t>Manusia</a:t>
          </a:r>
          <a:endParaRPr lang="en-US" sz="2000" b="1" kern="1200" dirty="0">
            <a:solidFill>
              <a:srgbClr val="FF0000"/>
            </a:solidFill>
          </a:endParaRPr>
        </a:p>
      </dsp:txBody>
      <dsp:txXfrm>
        <a:off x="4579708" y="1637281"/>
        <a:ext cx="1526569" cy="3196255"/>
      </dsp:txXfrm>
    </dsp:sp>
    <dsp:sp modelId="{9C59F01D-3317-4D21-90F6-B461A1B0B232}">
      <dsp:nvSpPr>
        <dsp:cNvPr id="0" name=""/>
        <dsp:cNvSpPr/>
      </dsp:nvSpPr>
      <dsp:spPr>
        <a:xfrm>
          <a:off x="5804780" y="1020929"/>
          <a:ext cx="602994" cy="60299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638F43-F092-4C7D-B59C-A73F4049D306}">
      <dsp:nvSpPr>
        <dsp:cNvPr id="0" name=""/>
        <dsp:cNvSpPr/>
      </dsp:nvSpPr>
      <dsp:spPr>
        <a:xfrm>
          <a:off x="6106278" y="1322426"/>
          <a:ext cx="1526569" cy="351111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951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solidFill>
                <a:srgbClr val="FF0000"/>
              </a:solidFill>
            </a:rPr>
            <a:t>Integritas</a:t>
          </a:r>
          <a:r>
            <a:rPr lang="en-US" sz="2000" b="1" kern="1200" dirty="0" smtClean="0">
              <a:solidFill>
                <a:srgbClr val="FF0000"/>
              </a:solidFill>
            </a:rPr>
            <a:t> </a:t>
          </a:r>
          <a:r>
            <a:rPr lang="en-US" sz="2000" b="1" kern="1200" dirty="0" err="1" smtClean="0">
              <a:solidFill>
                <a:srgbClr val="FF0000"/>
              </a:solidFill>
            </a:rPr>
            <a:t>Manusia</a:t>
          </a:r>
          <a:endParaRPr lang="en-US" sz="2000" b="1" kern="1200" dirty="0">
            <a:solidFill>
              <a:srgbClr val="FF0000"/>
            </a:solidFill>
          </a:endParaRPr>
        </a:p>
      </dsp:txBody>
      <dsp:txXfrm>
        <a:off x="6106278" y="1322426"/>
        <a:ext cx="1526569" cy="35111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AADB-CD77-4F46-950D-5C94E6DFCE2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3FBE-39C7-45F5-95B0-6EC55B03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80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AADB-CD77-4F46-950D-5C94E6DFCE2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3FBE-39C7-45F5-95B0-6EC55B03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38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AADB-CD77-4F46-950D-5C94E6DFCE2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3FBE-39C7-45F5-95B0-6EC55B03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986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AADB-CD77-4F46-950D-5C94E6DFCE2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3FBE-39C7-45F5-95B0-6EC55B03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53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AADB-CD77-4F46-950D-5C94E6DFCE2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3FBE-39C7-45F5-95B0-6EC55B03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06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AADB-CD77-4F46-950D-5C94E6DFCE2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3FBE-39C7-45F5-95B0-6EC55B03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34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AADB-CD77-4F46-950D-5C94E6DFCE2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3FBE-39C7-45F5-95B0-6EC55B03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714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AADB-CD77-4F46-950D-5C94E6DFCE2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3FBE-39C7-45F5-95B0-6EC55B03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39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AADB-CD77-4F46-950D-5C94E6DFCE2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3FBE-39C7-45F5-95B0-6EC55B03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07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AADB-CD77-4F46-950D-5C94E6DFCE2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3FBE-39C7-45F5-95B0-6EC55B03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4AADB-CD77-4F46-950D-5C94E6DFCE2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E3FBE-39C7-45F5-95B0-6EC55B03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5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4AADB-CD77-4F46-950D-5C94E6DFCE2F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E3FBE-39C7-45F5-95B0-6EC55B03FE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087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2187675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en-US" sz="6600" b="1" dirty="0" err="1" smtClean="0">
                <a:solidFill>
                  <a:srgbClr val="FFFF00"/>
                </a:solidFill>
              </a:rPr>
              <a:t>Sikap</a:t>
            </a:r>
            <a:r>
              <a:rPr lang="en-US" sz="6600" b="1" dirty="0" smtClean="0">
                <a:solidFill>
                  <a:srgbClr val="FFFF00"/>
                </a:solidFill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</a:rPr>
              <a:t>Manusia</a:t>
            </a:r>
            <a:r>
              <a:rPr lang="en-US" sz="6600" b="1" dirty="0" smtClean="0">
                <a:solidFill>
                  <a:srgbClr val="FFFF00"/>
                </a:solidFill>
              </a:rPr>
              <a:t> </a:t>
            </a:r>
            <a:r>
              <a:rPr lang="en-US" sz="6600" b="1" dirty="0" err="1" smtClean="0">
                <a:solidFill>
                  <a:srgbClr val="FFFF00"/>
                </a:solidFill>
              </a:rPr>
              <a:t>Berbudaya</a:t>
            </a:r>
            <a:endParaRPr lang="en-US" sz="6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625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SEKIAN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5511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21"/>
          <a:stretch/>
        </p:blipFill>
        <p:spPr bwMode="auto">
          <a:xfrm>
            <a:off x="0" y="0"/>
            <a:ext cx="9144000" cy="2456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rgbClr val="FFFF00"/>
                </a:solidFill>
              </a:rPr>
              <a:t>Konstelasi</a:t>
            </a:r>
            <a:r>
              <a:rPr lang="en-US" sz="6000" b="1" dirty="0" smtClean="0">
                <a:solidFill>
                  <a:srgbClr val="FFFF00"/>
                </a:solidFill>
              </a:rPr>
              <a:t> </a:t>
            </a:r>
            <a:r>
              <a:rPr lang="en-US" sz="6000" b="1" dirty="0" err="1" smtClean="0">
                <a:solidFill>
                  <a:srgbClr val="FFFF00"/>
                </a:solidFill>
              </a:rPr>
              <a:t>Budaya</a:t>
            </a:r>
            <a:endParaRPr lang="en-US" sz="60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708920"/>
            <a:ext cx="8496944" cy="3384376"/>
          </a:xfrm>
        </p:spPr>
        <p:txBody>
          <a:bodyPr>
            <a:normAutofit fontScale="70000" lnSpcReduction="20000"/>
          </a:bodyPr>
          <a:lstStyle/>
          <a:p>
            <a:pPr marL="514350" indent="-514350" algn="just"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Perkembangan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budaya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daerah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berada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pada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budaya</a:t>
            </a:r>
            <a:r>
              <a:rPr lang="en-US" dirty="0" smtClean="0">
                <a:solidFill>
                  <a:srgbClr val="FFFF00"/>
                </a:solidFill>
              </a:rPr>
              <a:t> Nusantara, </a:t>
            </a:r>
            <a:r>
              <a:rPr lang="en-US" dirty="0" err="1" smtClean="0">
                <a:solidFill>
                  <a:srgbClr val="FFFF00"/>
                </a:solidFill>
              </a:rPr>
              <a:t>sebagai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fungsional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dalam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pertemuan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mekanisme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dari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struktur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sosial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untuk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saling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menguatkan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dalam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pemahaman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berbangsa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bernegara</a:t>
            </a:r>
            <a:endParaRPr lang="en-US" dirty="0" smtClean="0">
              <a:solidFill>
                <a:srgbClr val="FFFF00"/>
              </a:solidFill>
            </a:endParaRPr>
          </a:p>
          <a:p>
            <a:pPr marL="514350" indent="-514350" algn="just"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Perkembangan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budaya</a:t>
            </a:r>
            <a:r>
              <a:rPr lang="en-US" dirty="0" smtClean="0">
                <a:solidFill>
                  <a:srgbClr val="FFFF00"/>
                </a:solidFill>
              </a:rPr>
              <a:t> Nusantara </a:t>
            </a:r>
            <a:r>
              <a:rPr lang="en-US" dirty="0" err="1" smtClean="0">
                <a:solidFill>
                  <a:srgbClr val="FFFF00"/>
                </a:solidFill>
              </a:rPr>
              <a:t>berbangsa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bernegara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berada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pada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perkembangan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budaya</a:t>
            </a:r>
            <a:r>
              <a:rPr lang="en-US" dirty="0" smtClean="0">
                <a:solidFill>
                  <a:srgbClr val="FFFF00"/>
                </a:solidFill>
              </a:rPr>
              <a:t> modern yang </a:t>
            </a:r>
            <a:r>
              <a:rPr lang="en-US" dirty="0" err="1" smtClean="0">
                <a:solidFill>
                  <a:srgbClr val="FFFF00"/>
                </a:solidFill>
              </a:rPr>
              <a:t>menekankan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pada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rasionalitas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mekanisme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sosial</a:t>
            </a:r>
            <a:r>
              <a:rPr lang="en-US" dirty="0" smtClean="0">
                <a:solidFill>
                  <a:srgbClr val="FFFF00"/>
                </a:solidFill>
              </a:rPr>
              <a:t> Indonesia.</a:t>
            </a:r>
          </a:p>
          <a:p>
            <a:pPr marL="514350" indent="-514350" algn="just"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Manusia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berada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pada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mekanisme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struktural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rasional</a:t>
            </a:r>
            <a:r>
              <a:rPr lang="en-US" dirty="0" smtClean="0">
                <a:solidFill>
                  <a:srgbClr val="FFFF00"/>
                </a:solidFill>
              </a:rPr>
              <a:t> yang </a:t>
            </a:r>
            <a:r>
              <a:rPr lang="en-US" dirty="0" err="1" smtClean="0">
                <a:solidFill>
                  <a:srgbClr val="FFFF00"/>
                </a:solidFill>
              </a:rPr>
              <a:t>mereduksi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kehidupannya</a:t>
            </a:r>
            <a:r>
              <a:rPr lang="en-US" dirty="0" smtClean="0">
                <a:solidFill>
                  <a:srgbClr val="FFFF00"/>
                </a:solidFill>
              </a:rPr>
              <a:t>, </a:t>
            </a:r>
            <a:r>
              <a:rPr lang="en-US" dirty="0" err="1" smtClean="0">
                <a:solidFill>
                  <a:srgbClr val="FFFF00"/>
                </a:solidFill>
              </a:rPr>
              <a:t>dalam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realitas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informasi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teknologi</a:t>
            </a:r>
            <a:r>
              <a:rPr lang="en-US" dirty="0" smtClean="0">
                <a:solidFill>
                  <a:srgbClr val="FFFF00"/>
                </a:solidFill>
              </a:rPr>
              <a:t> digital, </a:t>
            </a:r>
            <a:r>
              <a:rPr lang="en-US" dirty="0" err="1" smtClean="0">
                <a:solidFill>
                  <a:srgbClr val="FFFF00"/>
                </a:solidFill>
              </a:rPr>
              <a:t>dalam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bernegara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berbangsa</a:t>
            </a:r>
            <a:r>
              <a:rPr lang="en-US" dirty="0" smtClean="0">
                <a:solidFill>
                  <a:srgbClr val="FFFF00"/>
                </a:solidFill>
              </a:rPr>
              <a:t>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389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06"/>
          <a:stretch/>
        </p:blipFill>
        <p:spPr bwMode="auto">
          <a:xfrm>
            <a:off x="0" y="4725144"/>
            <a:ext cx="9144000" cy="2132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936104"/>
          </a:xfrm>
        </p:spPr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Alkuturasi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Budaya</a:t>
            </a:r>
            <a:r>
              <a:rPr lang="en-US" b="1" dirty="0" smtClean="0">
                <a:solidFill>
                  <a:srgbClr val="FFFF00"/>
                </a:solidFill>
              </a:rPr>
              <a:t> Daerah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376458"/>
            <a:ext cx="9144000" cy="4392488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en-US" sz="2200" dirty="0" err="1" smtClean="0">
                <a:solidFill>
                  <a:srgbClr val="FFFF00"/>
                </a:solidFill>
              </a:rPr>
              <a:t>Saling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mengenal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antara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budaya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daerah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dalam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berbangsa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dan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menegara</a:t>
            </a:r>
            <a:r>
              <a:rPr lang="en-US" sz="2200" dirty="0" smtClean="0">
                <a:solidFill>
                  <a:srgbClr val="FFFF00"/>
                </a:solidFill>
              </a:rPr>
              <a:t>, </a:t>
            </a:r>
            <a:r>
              <a:rPr lang="en-US" sz="2200" dirty="0" err="1" smtClean="0">
                <a:solidFill>
                  <a:srgbClr val="FFFF00"/>
                </a:solidFill>
              </a:rPr>
              <a:t>dalam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mekanisme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produksi</a:t>
            </a:r>
            <a:endParaRPr lang="en-US" sz="2200" dirty="0" smtClean="0">
              <a:solidFill>
                <a:srgbClr val="FFFF00"/>
              </a:solidFill>
            </a:endParaRPr>
          </a:p>
          <a:p>
            <a:pPr marL="514350" indent="-514350" algn="just">
              <a:buAutoNum type="arabicPeriod"/>
            </a:pPr>
            <a:r>
              <a:rPr lang="en-US" sz="2200" dirty="0" err="1" smtClean="0">
                <a:solidFill>
                  <a:srgbClr val="FFFF00"/>
                </a:solidFill>
              </a:rPr>
              <a:t>Menyadari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bahwa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budaya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sebagai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nilai</a:t>
            </a:r>
            <a:r>
              <a:rPr lang="en-US" sz="2200" dirty="0" smtClean="0">
                <a:solidFill>
                  <a:srgbClr val="FFFF00"/>
                </a:solidFill>
              </a:rPr>
              <a:t> yang </a:t>
            </a:r>
            <a:r>
              <a:rPr lang="en-US" sz="2200" dirty="0" err="1" smtClean="0">
                <a:solidFill>
                  <a:srgbClr val="FFFF00"/>
                </a:solidFill>
              </a:rPr>
              <a:t>mempunyai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dasar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berbangsa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dan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bernegara</a:t>
            </a:r>
            <a:r>
              <a:rPr lang="en-US" sz="2200" dirty="0" smtClean="0">
                <a:solidFill>
                  <a:srgbClr val="FFFF00"/>
                </a:solidFill>
              </a:rPr>
              <a:t> yang </a:t>
            </a:r>
            <a:r>
              <a:rPr lang="en-US" sz="2200" dirty="0" err="1" smtClean="0">
                <a:solidFill>
                  <a:srgbClr val="FFFF00"/>
                </a:solidFill>
              </a:rPr>
              <a:t>kuat</a:t>
            </a:r>
            <a:r>
              <a:rPr lang="en-US" sz="2200" dirty="0" smtClean="0">
                <a:solidFill>
                  <a:srgbClr val="FFFF00"/>
                </a:solidFill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n-US" sz="2200" dirty="0" err="1" smtClean="0">
                <a:solidFill>
                  <a:srgbClr val="FFFF00"/>
                </a:solidFill>
              </a:rPr>
              <a:t>Perkembangan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budaya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memperkayaan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budaya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dalam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melestarikan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dan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menegakan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nilai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budaya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bangsa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dan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bernegara</a:t>
            </a:r>
            <a:r>
              <a:rPr lang="en-US" sz="2200" dirty="0" smtClean="0">
                <a:solidFill>
                  <a:srgbClr val="FFFF00"/>
                </a:solidFill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n-US" sz="2200" dirty="0" err="1" smtClean="0">
                <a:solidFill>
                  <a:srgbClr val="FFFF00"/>
                </a:solidFill>
              </a:rPr>
              <a:t>Dirumuskan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dalam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sebuah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ideologi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berbangsa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dan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bernegara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Pancasila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dan</a:t>
            </a:r>
            <a:r>
              <a:rPr lang="en-US" sz="2200" dirty="0" smtClean="0">
                <a:solidFill>
                  <a:srgbClr val="FFFF00"/>
                </a:solidFill>
              </a:rPr>
              <a:t> UUD 45</a:t>
            </a:r>
          </a:p>
          <a:p>
            <a:pPr marL="514350" indent="-514350" algn="just">
              <a:buAutoNum type="arabicPeriod"/>
            </a:pPr>
            <a:r>
              <a:rPr lang="en-US" sz="2200" dirty="0" err="1" smtClean="0">
                <a:solidFill>
                  <a:srgbClr val="FFFF00"/>
                </a:solidFill>
              </a:rPr>
              <a:t>Bhineka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Tuggal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Ika</a:t>
            </a:r>
            <a:r>
              <a:rPr lang="en-US" sz="2200" dirty="0" smtClean="0">
                <a:solidFill>
                  <a:srgbClr val="FFFF00"/>
                </a:solidFill>
              </a:rPr>
              <a:t>, </a:t>
            </a:r>
            <a:r>
              <a:rPr lang="en-US" sz="2200" dirty="0" err="1" smtClean="0">
                <a:solidFill>
                  <a:srgbClr val="FFFF00"/>
                </a:solidFill>
              </a:rPr>
              <a:t>meskipun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berbeda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tetap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satu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tunjuan</a:t>
            </a:r>
            <a:r>
              <a:rPr lang="en-US" sz="2200" dirty="0" smtClean="0">
                <a:solidFill>
                  <a:srgbClr val="FFFF00"/>
                </a:solidFill>
              </a:rPr>
              <a:t>. </a:t>
            </a:r>
            <a:r>
              <a:rPr lang="en-US" sz="2200" dirty="0" err="1" smtClean="0">
                <a:solidFill>
                  <a:srgbClr val="FFFF00"/>
                </a:solidFill>
              </a:rPr>
              <a:t>Sebagai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keanekaragaman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budaya</a:t>
            </a:r>
            <a:r>
              <a:rPr lang="en-US" sz="2200" dirty="0" smtClean="0">
                <a:solidFill>
                  <a:srgbClr val="FFFF00"/>
                </a:solidFill>
              </a:rPr>
              <a:t> yang </a:t>
            </a:r>
            <a:r>
              <a:rPr lang="en-US" sz="2200" dirty="0" err="1" smtClean="0">
                <a:solidFill>
                  <a:srgbClr val="FFFF00"/>
                </a:solidFill>
              </a:rPr>
              <a:t>harmonis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dalam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kehidupan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berbangsa</a:t>
            </a:r>
            <a:r>
              <a:rPr lang="en-US" sz="2200" dirty="0" smtClean="0">
                <a:solidFill>
                  <a:srgbClr val="FFFF00"/>
                </a:solidFill>
              </a:rPr>
              <a:t> </a:t>
            </a:r>
            <a:r>
              <a:rPr lang="en-US" sz="2200" dirty="0" err="1" smtClean="0">
                <a:solidFill>
                  <a:srgbClr val="FFFF00"/>
                </a:solidFill>
              </a:rPr>
              <a:t>bernegara</a:t>
            </a:r>
            <a:r>
              <a:rPr lang="en-US" sz="2200" dirty="0" smtClean="0">
                <a:solidFill>
                  <a:srgbClr val="FFFF00"/>
                </a:solidFill>
              </a:rPr>
              <a:t>.</a:t>
            </a:r>
            <a:endParaRPr lang="en-US" sz="2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436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772400" cy="1470025"/>
          </a:xfrm>
        </p:spPr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Budaya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Pragmatis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2276872"/>
            <a:ext cx="8424936" cy="3361928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en-US" sz="2400" b="1" dirty="0" err="1" smtClean="0">
                <a:solidFill>
                  <a:srgbClr val="C00000"/>
                </a:solidFill>
              </a:rPr>
              <a:t>Mereduksi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budaya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daerah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menjadi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budaya</a:t>
            </a:r>
            <a:r>
              <a:rPr lang="en-US" sz="2400" b="1" dirty="0" smtClean="0">
                <a:solidFill>
                  <a:srgbClr val="C00000"/>
                </a:solidFill>
              </a:rPr>
              <a:t> urban, </a:t>
            </a:r>
            <a:r>
              <a:rPr lang="en-US" sz="2400" b="1" dirty="0" err="1" smtClean="0">
                <a:solidFill>
                  <a:srgbClr val="C00000"/>
                </a:solidFill>
              </a:rPr>
              <a:t>jadi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sistem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mekanisme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produksi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514350" indent="-514350" algn="just">
              <a:buAutoNum type="arabicPeriod"/>
            </a:pPr>
            <a:r>
              <a:rPr lang="en-US" sz="2400" b="1" dirty="0" err="1" smtClean="0">
                <a:solidFill>
                  <a:srgbClr val="C00000"/>
                </a:solidFill>
              </a:rPr>
              <a:t>Mengembangkan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budaya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profesionalisme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pada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sistem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mekanisme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pragramatis</a:t>
            </a:r>
            <a:r>
              <a:rPr lang="en-US" sz="2400" b="1" dirty="0" smtClean="0">
                <a:solidFill>
                  <a:srgbClr val="C00000"/>
                </a:solidFill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</a:rPr>
              <a:t>mengabaikan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nilai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ketulusan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keikhlasan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514350" indent="-514350" algn="just">
              <a:buAutoNum type="arabicPeriod"/>
            </a:pPr>
            <a:r>
              <a:rPr lang="en-US" sz="2400" b="1" dirty="0" err="1" smtClean="0">
                <a:solidFill>
                  <a:srgbClr val="C00000"/>
                </a:solidFill>
              </a:rPr>
              <a:t>Tujuan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pada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pencapaian</a:t>
            </a:r>
            <a:r>
              <a:rPr lang="en-US" sz="2400" b="1" dirty="0" smtClean="0">
                <a:solidFill>
                  <a:srgbClr val="C00000"/>
                </a:solidFill>
              </a:rPr>
              <a:t>  </a:t>
            </a:r>
            <a:r>
              <a:rPr lang="en-US" sz="2400" b="1" dirty="0" err="1" smtClean="0">
                <a:solidFill>
                  <a:srgbClr val="C00000"/>
                </a:solidFill>
              </a:rPr>
              <a:t>kinerja</a:t>
            </a:r>
            <a:r>
              <a:rPr lang="en-US" sz="2400" b="1" dirty="0" smtClean="0">
                <a:solidFill>
                  <a:srgbClr val="C00000"/>
                </a:solidFill>
              </a:rPr>
              <a:t> yang </a:t>
            </a:r>
            <a:r>
              <a:rPr lang="en-US" sz="2400" b="1" dirty="0" err="1" smtClean="0">
                <a:solidFill>
                  <a:srgbClr val="C00000"/>
                </a:solidFill>
              </a:rPr>
              <a:t>baik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berdasarkan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pada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keberhasilan</a:t>
            </a:r>
            <a:r>
              <a:rPr lang="en-US" sz="2400" b="1" dirty="0" smtClean="0">
                <a:solidFill>
                  <a:srgbClr val="C00000"/>
                </a:solidFill>
              </a:rPr>
              <a:t>. </a:t>
            </a:r>
            <a:r>
              <a:rPr lang="en-US" sz="2400" b="1" dirty="0" err="1" smtClean="0">
                <a:solidFill>
                  <a:srgbClr val="C00000"/>
                </a:solidFill>
              </a:rPr>
              <a:t>Bukan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pada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nilai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etis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dan</a:t>
            </a:r>
            <a:r>
              <a:rPr lang="en-US" sz="2400" b="1" dirty="0" smtClean="0">
                <a:solidFill>
                  <a:srgbClr val="C00000"/>
                </a:solidFill>
              </a:rPr>
              <a:t> moral</a:t>
            </a:r>
          </a:p>
          <a:p>
            <a:pPr marL="514350" indent="-514350" algn="just">
              <a:buAutoNum type="arabicPeriod"/>
            </a:pPr>
            <a:r>
              <a:rPr lang="en-US" sz="2400" b="1" dirty="0" err="1" smtClean="0">
                <a:solidFill>
                  <a:srgbClr val="C00000"/>
                </a:solidFill>
              </a:rPr>
              <a:t>Mekanisme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kerja</a:t>
            </a:r>
            <a:r>
              <a:rPr lang="en-US" sz="2400" b="1" dirty="0" smtClean="0">
                <a:solidFill>
                  <a:srgbClr val="C00000"/>
                </a:solidFill>
              </a:rPr>
              <a:t> yang </a:t>
            </a:r>
            <a:r>
              <a:rPr lang="en-US" sz="2400" b="1" dirty="0" err="1" smtClean="0">
                <a:solidFill>
                  <a:srgbClr val="C00000"/>
                </a:solidFill>
              </a:rPr>
              <a:t>pragmatis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pada</a:t>
            </a:r>
            <a:r>
              <a:rPr lang="en-US" sz="2400" b="1" dirty="0" smtClean="0">
                <a:solidFill>
                  <a:srgbClr val="C00000"/>
                </a:solidFill>
              </a:rPr>
              <a:t> status </a:t>
            </a:r>
            <a:r>
              <a:rPr lang="en-US" sz="2400" b="1" dirty="0" err="1" smtClean="0">
                <a:solidFill>
                  <a:srgbClr val="C00000"/>
                </a:solidFill>
              </a:rPr>
              <a:t>dan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jabatan</a:t>
            </a:r>
            <a:r>
              <a:rPr lang="en-US" sz="2400" b="1" dirty="0" smtClean="0">
                <a:solidFill>
                  <a:srgbClr val="C00000"/>
                </a:solidFill>
              </a:rPr>
              <a:t> yang </a:t>
            </a:r>
            <a:r>
              <a:rPr lang="en-US" sz="2400" b="1" dirty="0" err="1" smtClean="0">
                <a:solidFill>
                  <a:srgbClr val="C00000"/>
                </a:solidFill>
              </a:rPr>
              <a:t>diraih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kunci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keberhasilan</a:t>
            </a:r>
            <a:r>
              <a:rPr lang="en-US" sz="2400" b="1" dirty="0" smtClean="0">
                <a:solidFill>
                  <a:srgbClr val="C00000"/>
                </a:solidFill>
              </a:rPr>
              <a:t>. </a:t>
            </a:r>
            <a:r>
              <a:rPr lang="en-US" sz="2400" b="1" dirty="0" err="1" smtClean="0">
                <a:solidFill>
                  <a:srgbClr val="C00000"/>
                </a:solidFill>
              </a:rPr>
              <a:t>Bukan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pada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mutu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kepedulian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dan</a:t>
            </a:r>
            <a:r>
              <a:rPr lang="en-US" sz="2400" b="1" dirty="0" smtClean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empati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6762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33" y="0"/>
            <a:ext cx="9116767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</p:spPr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Budaya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Ekonomi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08920"/>
            <a:ext cx="6400800" cy="2929880"/>
          </a:xfrm>
        </p:spPr>
        <p:txBody>
          <a:bodyPr>
            <a:normAutofit fontScale="77500" lnSpcReduction="20000"/>
          </a:bodyPr>
          <a:lstStyle/>
          <a:p>
            <a:pPr marL="514350" indent="-514350" algn="just"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Mekanisme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produksi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bukan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pada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sistem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produksi</a:t>
            </a:r>
            <a:endParaRPr lang="en-US" dirty="0" smtClean="0">
              <a:solidFill>
                <a:srgbClr val="FFFF00"/>
              </a:solidFill>
            </a:endParaRPr>
          </a:p>
          <a:p>
            <a:pPr marL="514350" indent="-514350" algn="just"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Mekanisme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kerja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menjadi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sebuah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sistem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profesionalisme</a:t>
            </a:r>
            <a:endParaRPr lang="en-US" dirty="0" smtClean="0">
              <a:solidFill>
                <a:srgbClr val="FFFF00"/>
              </a:solidFill>
            </a:endParaRPr>
          </a:p>
          <a:p>
            <a:pPr marL="514350" indent="-514350" algn="just"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Mekanisme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mutu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kualitas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barang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menjadi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sistem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keberhasilan</a:t>
            </a:r>
            <a:endParaRPr lang="en-US" dirty="0" smtClean="0">
              <a:solidFill>
                <a:srgbClr val="FFFF00"/>
              </a:solidFill>
            </a:endParaRPr>
          </a:p>
          <a:p>
            <a:pPr marL="514350" indent="-514350" algn="just">
              <a:buAutoNum type="arabicPeriod"/>
            </a:pPr>
            <a:r>
              <a:rPr lang="en-US" dirty="0" err="1" smtClean="0">
                <a:solidFill>
                  <a:srgbClr val="FFFF00"/>
                </a:solidFill>
              </a:rPr>
              <a:t>Mekanisme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kinerja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dijadikan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sistem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dalam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mencapai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tujuan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secara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efektif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dan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efisien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644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5132"/>
            <a:ext cx="9144000" cy="235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470025"/>
          </a:xfrm>
        </p:spPr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Sistem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Budaya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532" y="2852936"/>
            <a:ext cx="8424936" cy="3217912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</a:rPr>
              <a:t>Sistem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menjadi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tolak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ukur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pada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keberhasilan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sebuah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pekerjaan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514350" indent="-514350" algn="just"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</a:rPr>
              <a:t>Manusia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bekerja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berdasarkan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sistem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dalam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mencapai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tujuan</a:t>
            </a:r>
            <a:endParaRPr lang="en-US" sz="2400" dirty="0" smtClean="0">
              <a:solidFill>
                <a:srgbClr val="FFFF00"/>
              </a:solidFill>
            </a:endParaRPr>
          </a:p>
          <a:p>
            <a:pPr marL="514350" indent="-514350" algn="just"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</a:rPr>
              <a:t>Kinerja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seorang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ditentukan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pada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keberhasilan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dalam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menjalan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tugasnya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dengan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baik</a:t>
            </a:r>
            <a:r>
              <a:rPr lang="en-US" sz="2400" dirty="0" smtClean="0">
                <a:solidFill>
                  <a:srgbClr val="FFFF00"/>
                </a:solidFill>
              </a:rPr>
              <a:t>.</a:t>
            </a:r>
          </a:p>
          <a:p>
            <a:pPr marL="514350" indent="-514350" algn="just">
              <a:buAutoNum type="arabicPeriod"/>
            </a:pPr>
            <a:r>
              <a:rPr lang="en-US" sz="2400" dirty="0" err="1" smtClean="0">
                <a:solidFill>
                  <a:srgbClr val="FFFF00"/>
                </a:solidFill>
              </a:rPr>
              <a:t>Nilai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kemanusiaan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dalam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sistem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kerja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menjadi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tidak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begitu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penting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dibandingkan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kinerja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manusia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sebagai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sebuah</a:t>
            </a:r>
            <a:r>
              <a:rPr lang="en-US" sz="2400" dirty="0" smtClean="0">
                <a:solidFill>
                  <a:srgbClr val="FFFF00"/>
                </a:solidFill>
              </a:rPr>
              <a:t> </a:t>
            </a:r>
            <a:r>
              <a:rPr lang="en-US" sz="2400" dirty="0" err="1" smtClean="0">
                <a:solidFill>
                  <a:srgbClr val="FFFF00"/>
                </a:solidFill>
              </a:rPr>
              <a:t>sistem</a:t>
            </a:r>
            <a:endParaRPr lang="en-US" sz="24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713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124744"/>
            <a:ext cx="7772400" cy="1470025"/>
          </a:xfrm>
        </p:spPr>
        <p:txBody>
          <a:bodyPr/>
          <a:lstStyle/>
          <a:p>
            <a:r>
              <a:rPr lang="en-US" b="1" dirty="0" err="1" smtClean="0">
                <a:solidFill>
                  <a:srgbClr val="FFC000"/>
                </a:solidFill>
              </a:rPr>
              <a:t>Mengembangkan</a:t>
            </a:r>
            <a:r>
              <a:rPr lang="en-US" b="1" dirty="0" smtClean="0">
                <a:solidFill>
                  <a:srgbClr val="FFC000"/>
                </a:solidFill>
              </a:rPr>
              <a:t> </a:t>
            </a:r>
            <a:r>
              <a:rPr lang="en-US" b="1" dirty="0" err="1" smtClean="0">
                <a:solidFill>
                  <a:srgbClr val="FFC000"/>
                </a:solidFill>
              </a:rPr>
              <a:t>Diri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2780928"/>
            <a:ext cx="7920880" cy="2328664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, </a:t>
            </a:r>
            <a:r>
              <a:rPr lang="en-US" dirty="0" err="1" smtClean="0"/>
              <a:t>pikiran</a:t>
            </a:r>
            <a:r>
              <a:rPr lang="en-US" dirty="0" smtClean="0"/>
              <a:t>, rasa, </a:t>
            </a:r>
            <a:r>
              <a:rPr lang="en-US" dirty="0" err="1" smtClean="0"/>
              <a:t>imajinasi</a:t>
            </a:r>
            <a:r>
              <a:rPr lang="en-US" dirty="0" smtClean="0"/>
              <a:t>, </a:t>
            </a:r>
            <a:r>
              <a:rPr lang="en-US" dirty="0" err="1" smtClean="0"/>
              <a:t>kepekaan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empati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fitrah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yang </a:t>
            </a:r>
            <a:r>
              <a:rPr lang="en-US" dirty="0" err="1" smtClean="0"/>
              <a:t>dianugrahi</a:t>
            </a:r>
            <a:r>
              <a:rPr lang="en-US" dirty="0" smtClean="0"/>
              <a:t> </a:t>
            </a:r>
            <a:r>
              <a:rPr lang="en-US" dirty="0" err="1" smtClean="0"/>
              <a:t>Tuhan</a:t>
            </a:r>
            <a:r>
              <a:rPr lang="en-US" dirty="0" smtClean="0"/>
              <a:t>.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adaptif</a:t>
            </a:r>
            <a:r>
              <a:rPr lang="en-US" dirty="0" smtClean="0"/>
              <a:t> yang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adab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akhlak</a:t>
            </a:r>
            <a:r>
              <a:rPr lang="en-US" dirty="0" smtClean="0"/>
              <a:t> yang </a:t>
            </a:r>
            <a:r>
              <a:rPr lang="en-US" dirty="0" err="1" smtClean="0"/>
              <a:t>luhur</a:t>
            </a:r>
            <a:r>
              <a:rPr lang="en-US" dirty="0" smtClean="0"/>
              <a:t>. </a:t>
            </a:r>
            <a:r>
              <a:rPr lang="en-US" dirty="0" err="1" smtClean="0"/>
              <a:t>Dielaborasi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jati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yang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kebaikan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berbangsa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8623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470025"/>
          </a:xfrm>
        </p:spPr>
        <p:txBody>
          <a:bodyPr/>
          <a:lstStyle/>
          <a:p>
            <a:r>
              <a:rPr lang="en-US" b="1" dirty="0" err="1" smtClean="0">
                <a:solidFill>
                  <a:srgbClr val="FFFF00"/>
                </a:solidFill>
              </a:rPr>
              <a:t>Psikologi</a:t>
            </a:r>
            <a:r>
              <a:rPr lang="en-US" b="1" dirty="0" smtClean="0">
                <a:solidFill>
                  <a:srgbClr val="FFFF00"/>
                </a:solidFill>
              </a:rPr>
              <a:t> Budaya </a:t>
            </a:r>
            <a:r>
              <a:rPr lang="en-US" b="1" dirty="0" err="1" smtClean="0">
                <a:solidFill>
                  <a:srgbClr val="FFFF00"/>
                </a:solidFill>
              </a:rPr>
              <a:t>Sebagai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Kepribadian</a:t>
            </a:r>
            <a:endParaRPr lang="en-US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33140592"/>
              </p:ext>
            </p:extLst>
          </p:nvPr>
        </p:nvGraphicFramePr>
        <p:xfrm>
          <a:off x="1547664" y="2132856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52678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err="1" smtClean="0">
                <a:solidFill>
                  <a:srgbClr val="FFFF00"/>
                </a:solidFill>
              </a:rPr>
              <a:t>Pengembangan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Karakteristik</a:t>
            </a:r>
            <a:r>
              <a:rPr lang="en-US" b="1" dirty="0" smtClean="0">
                <a:solidFill>
                  <a:srgbClr val="FFFF00"/>
                </a:solidFill>
              </a:rPr>
              <a:t> Budaya </a:t>
            </a:r>
            <a:r>
              <a:rPr lang="en-US" b="1" dirty="0" err="1" smtClean="0">
                <a:solidFill>
                  <a:srgbClr val="FFFF00"/>
                </a:solidFill>
              </a:rPr>
              <a:t>Sebagai</a:t>
            </a:r>
            <a:r>
              <a:rPr lang="en-US" b="1" dirty="0" smtClean="0">
                <a:solidFill>
                  <a:srgbClr val="FFFF00"/>
                </a:solidFill>
              </a:rPr>
              <a:t> </a:t>
            </a:r>
            <a:r>
              <a:rPr lang="en-US" b="1" dirty="0" err="1" smtClean="0">
                <a:solidFill>
                  <a:srgbClr val="FFFF00"/>
                </a:solidFill>
              </a:rPr>
              <a:t>Kepribadian</a:t>
            </a:r>
            <a:endParaRPr lang="en-US" b="1" dirty="0">
              <a:solidFill>
                <a:srgbClr val="FFFF00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12346356"/>
              </p:ext>
            </p:extLst>
          </p:nvPr>
        </p:nvGraphicFramePr>
        <p:xfrm>
          <a:off x="971600" y="1772816"/>
          <a:ext cx="763284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1425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367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Sikap Manusia Berbudaya</vt:lpstr>
      <vt:lpstr>Konstelasi Budaya</vt:lpstr>
      <vt:lpstr>Alkuturasi Budaya Daerah</vt:lpstr>
      <vt:lpstr>Budaya Pragmatis</vt:lpstr>
      <vt:lpstr>Budaya Ekonomi</vt:lpstr>
      <vt:lpstr>Sistem Budaya</vt:lpstr>
      <vt:lpstr>Mengembangkan Diri</vt:lpstr>
      <vt:lpstr>Psikologi Budaya Sebagai Kepribadian</vt:lpstr>
      <vt:lpstr>Pengembangan Karakteristik Budaya Sebagai Kepribadian</vt:lpstr>
      <vt:lpstr>SEKIAN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Sikap Diantara Budaya Modern dan Budaya Nusantara</dc:title>
  <dc:creator>User</dc:creator>
  <cp:lastModifiedBy>User</cp:lastModifiedBy>
  <cp:revision>18</cp:revision>
  <dcterms:created xsi:type="dcterms:W3CDTF">2022-12-10T07:09:37Z</dcterms:created>
  <dcterms:modified xsi:type="dcterms:W3CDTF">2023-01-11T07:49:27Z</dcterms:modified>
</cp:coreProperties>
</file>