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1928B40-B260-45B5-BFD4-6669FAF3EC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1307948-2777-4EAD-823A-59FE088EDB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130425"/>
            <a:ext cx="5256584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 err="1" smtClean="0"/>
              <a:t>Praktik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Budaya</a:t>
            </a:r>
            <a:r>
              <a:rPr lang="en-US" sz="53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4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Berbangsa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berbangsa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bernegara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berdasarkan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etik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agama </a:t>
            </a:r>
            <a:r>
              <a:rPr lang="en-US" sz="2400" dirty="0" err="1" smtClean="0">
                <a:solidFill>
                  <a:schemeClr val="tx1"/>
                </a:solidFill>
              </a:rPr>
              <a:t>mengantarkan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Memahami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kewajiban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memilih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pemimpin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agama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baik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menghantarkan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mulia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71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9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620688"/>
            <a:ext cx="5328592" cy="1470025"/>
          </a:xfrm>
        </p:spPr>
        <p:txBody>
          <a:bodyPr/>
          <a:lstStyle/>
          <a:p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832848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Perilaku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merepresentasi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makna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baik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sadar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maupun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sadar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berbudaya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Mampu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memperlihatkan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relasi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diluar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baik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mahluk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hidup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alam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realitas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keyakinan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serta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hidup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83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6408712" cy="122413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b="1" dirty="0" err="1"/>
              <a:t>Praktik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 smtClean="0"/>
              <a:t>Melukis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344816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melukis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konsep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berburu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mendapatkan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makan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menyambung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menentu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mengolah</a:t>
            </a:r>
            <a:r>
              <a:rPr lang="en-US" sz="2400" dirty="0" smtClean="0">
                <a:solidFill>
                  <a:schemeClr val="tx1"/>
                </a:solidFill>
              </a:rPr>
              <a:t> material </a:t>
            </a:r>
            <a:r>
              <a:rPr lang="en-US" sz="2400" dirty="0" err="1" smtClean="0">
                <a:solidFill>
                  <a:schemeClr val="tx1"/>
                </a:solidFill>
              </a:rPr>
              <a:t>pewarnaan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melukis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sz="2400" dirty="0" err="1" smtClean="0"/>
              <a:t>Praktik</a:t>
            </a:r>
            <a:r>
              <a:rPr lang="en-US" sz="2400" dirty="0" smtClean="0"/>
              <a:t> </a:t>
            </a:r>
            <a:r>
              <a:rPr lang="en-US" sz="2400" dirty="0" err="1"/>
              <a:t>melukis</a:t>
            </a:r>
            <a:r>
              <a:rPr lang="en-US" sz="2400" dirty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pewarnaan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membuat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melukis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keyakinan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hidup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Praktik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Pengetahuan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416824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1. 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semesta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meneliti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memahami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2. </a:t>
            </a:r>
            <a:r>
              <a:rPr lang="en-US" sz="2400" dirty="0" err="1" smtClean="0">
                <a:solidFill>
                  <a:schemeClr val="tx1"/>
                </a:solidFill>
              </a:rPr>
              <a:t>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semesta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diolah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dibentuk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kebutuhan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3. </a:t>
            </a:r>
            <a:r>
              <a:rPr lang="en-US" sz="2400" dirty="0" err="1" smtClean="0">
                <a:solidFill>
                  <a:schemeClr val="tx1"/>
                </a:solidFill>
              </a:rPr>
              <a:t>Teknologi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berburu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bertani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pengembangan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memenuhi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kebutuhan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hidup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peradaban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5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18199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Praktik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200800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keamanan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ketenangan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menjalani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kehidupannya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Membuat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keyakinakan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pemahaman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pengembangan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keyakinan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membuat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rumah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model </a:t>
            </a:r>
            <a:r>
              <a:rPr lang="en-US" sz="2400" dirty="0" err="1" smtClean="0">
                <a:solidFill>
                  <a:schemeClr val="tx1"/>
                </a:solidFill>
              </a:rPr>
              <a:t>etika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norma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sosial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2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200800" cy="110998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Praktik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Komunitas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916832"/>
            <a:ext cx="7344816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1. </a:t>
            </a: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komunitas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kesatuan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keturunan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relasi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</a:p>
          <a:p>
            <a:pPr algn="just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sosial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didukung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ditetapkan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2. </a:t>
            </a: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kemampuan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memilih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lingkungan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hidup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komunitas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desa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kota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mendukung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keseharian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3. </a:t>
            </a: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berkelanjutan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memunculkan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banyak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kehidupannya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keragaman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bentuk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7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Praktik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344816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organisasi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mencapai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bersama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misi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Langkah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regulasi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ingin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dicapai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oranganisasi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Berjalan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rencana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Meskipun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hal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sendiri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terditeksi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diperbaiki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mengevaluasi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setiap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waktu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telah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ditentukan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36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6336704" cy="125400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Praktik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7128792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Praktik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politik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prilaku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bernegara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berbangsa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mengelolah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sumber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mensejahterakan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Menata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berbangsa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bernegara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etika</a:t>
            </a:r>
            <a:r>
              <a:rPr lang="en-US" sz="2400" dirty="0" smtClean="0">
                <a:solidFill>
                  <a:schemeClr val="tx1"/>
                </a:solidFill>
              </a:rPr>
              <a:t> moral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ideologi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kesatuan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bangsa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berdaulat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9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terstruktur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mekanisme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menghasilkan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keuntungan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dikapitalisasi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kehidupan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dikuasai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menguasai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54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97</TotalTime>
  <Words>402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Praktik Budaya  </vt:lpstr>
      <vt:lpstr>Perilaku Budaya</vt:lpstr>
      <vt:lpstr> Praktik Budaya Melukis</vt:lpstr>
      <vt:lpstr>Praktik Budaya Pengetahuan</vt:lpstr>
      <vt:lpstr>Praktik Budaya Membuat Rumah</vt:lpstr>
      <vt:lpstr>Praktik Budaya Komunitas</vt:lpstr>
      <vt:lpstr>Praktik Budaya Organisasi</vt:lpstr>
      <vt:lpstr>Praktik Budaya Politik</vt:lpstr>
      <vt:lpstr>Praktik Budaya Ekonomi</vt:lpstr>
      <vt:lpstr>Praktik Budaya  Berbangsa dan Bernegara</vt:lpstr>
      <vt:lpstr>Sekian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 Budaya</dc:title>
  <dc:creator>User</dc:creator>
  <cp:lastModifiedBy>User</cp:lastModifiedBy>
  <cp:revision>13</cp:revision>
  <dcterms:created xsi:type="dcterms:W3CDTF">2022-10-08T10:11:08Z</dcterms:created>
  <dcterms:modified xsi:type="dcterms:W3CDTF">2022-10-19T07:42:35Z</dcterms:modified>
</cp:coreProperties>
</file>