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3" r:id="rId4"/>
    <p:sldId id="256" r:id="rId5"/>
    <p:sldId id="257" r:id="rId6"/>
    <p:sldId id="258" r:id="rId7"/>
    <p:sldId id="259" r:id="rId8"/>
    <p:sldId id="260" r:id="rId9"/>
    <p:sldId id="261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840A-7ADE-40AF-85C0-42D7CCF8CDE9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7309-5938-49A1-AE94-82EB74340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2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840A-7ADE-40AF-85C0-42D7CCF8CDE9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7309-5938-49A1-AE94-82EB74340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8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840A-7ADE-40AF-85C0-42D7CCF8CDE9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7309-5938-49A1-AE94-82EB74340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60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840A-7ADE-40AF-85C0-42D7CCF8CDE9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7309-5938-49A1-AE94-82EB74340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36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840A-7ADE-40AF-85C0-42D7CCF8CDE9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7309-5938-49A1-AE94-82EB74340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9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840A-7ADE-40AF-85C0-42D7CCF8CDE9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7309-5938-49A1-AE94-82EB74340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2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840A-7ADE-40AF-85C0-42D7CCF8CDE9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7309-5938-49A1-AE94-82EB74340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46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840A-7ADE-40AF-85C0-42D7CCF8CDE9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7309-5938-49A1-AE94-82EB74340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840A-7ADE-40AF-85C0-42D7CCF8CDE9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7309-5938-49A1-AE94-82EB74340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840A-7ADE-40AF-85C0-42D7CCF8CDE9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7309-5938-49A1-AE94-82EB74340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84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840A-7ADE-40AF-85C0-42D7CCF8CDE9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7309-5938-49A1-AE94-82EB74340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8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F840A-7ADE-40AF-85C0-42D7CCF8CDE9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E7309-5938-49A1-AE94-82EB74340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3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/>
              <a:t>Artikulasi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Budaya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09633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1844824"/>
            <a:ext cx="7128792" cy="4320480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kesadaran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kehidupan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bersama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Kesatuan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kehidupan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sama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tujuannya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Tumbuhkan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kehidupan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beraneka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ragam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keindahan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etis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Mengembangkan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ilmu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pengetahuan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keindahan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etis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Satu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hidup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berkehidupan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berbangsa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bernegara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Kerjasama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bangsa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bangsa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dunia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693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SEKIAN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37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/>
          <a:lstStyle/>
          <a:p>
            <a:r>
              <a:rPr lang="en-US" dirty="0" err="1" smtClean="0"/>
              <a:t>Keseharian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636912"/>
            <a:ext cx="6624736" cy="252028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</a:rPr>
              <a:t>Ungkapan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kehidupan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manusia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keseharian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gagasan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aktifitas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cipta</a:t>
            </a:r>
            <a:r>
              <a:rPr lang="en-US" sz="2800" dirty="0" smtClean="0">
                <a:solidFill>
                  <a:schemeClr val="tx1"/>
                </a:solidFill>
              </a:rPr>
              <a:t> rasa </a:t>
            </a:r>
            <a:r>
              <a:rPr lang="en-US" sz="2800" dirty="0" err="1" smtClean="0">
                <a:solidFill>
                  <a:schemeClr val="tx1"/>
                </a:solidFill>
              </a:rPr>
              <a:t>karsa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keindahan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etika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turun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temurun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sebuah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tradisi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</a:rPr>
              <a:t>Berkembangan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manusia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lebih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baik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577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708920"/>
            <a:ext cx="7272808" cy="2592288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</a:rPr>
              <a:t>Budaya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kehidupan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manusia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menjadi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kepribadian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luhur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realitas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kehidupan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berkembang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menjadi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landasan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kehidupan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suku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bangsa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</a:rPr>
              <a:t>Representasi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hidup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manusia</a:t>
            </a:r>
            <a:r>
              <a:rPr lang="en-US" sz="2800" dirty="0" smtClean="0">
                <a:solidFill>
                  <a:schemeClr val="tx1"/>
                </a:solidFill>
              </a:rPr>
              <a:t> di </a:t>
            </a:r>
            <a:r>
              <a:rPr lang="en-US" sz="2800" dirty="0" err="1" smtClean="0">
                <a:solidFill>
                  <a:schemeClr val="tx1"/>
                </a:solidFill>
              </a:rPr>
              <a:t>muka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bumi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Tuhan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Esa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605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008112"/>
          </a:xfrm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060848"/>
            <a:ext cx="7488832" cy="345638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sz="9600" dirty="0" err="1" smtClean="0">
                <a:solidFill>
                  <a:schemeClr val="tx1"/>
                </a:solidFill>
              </a:rPr>
              <a:t>Kehidupan</a:t>
            </a:r>
            <a:r>
              <a:rPr lang="en-US" sz="9600" dirty="0" smtClean="0">
                <a:solidFill>
                  <a:schemeClr val="tx1"/>
                </a:solidFill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</a:rPr>
              <a:t>manusia</a:t>
            </a:r>
            <a:r>
              <a:rPr lang="en-US" sz="9600" dirty="0" smtClean="0">
                <a:solidFill>
                  <a:schemeClr val="tx1"/>
                </a:solidFill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</a:rPr>
              <a:t>dalam</a:t>
            </a:r>
            <a:r>
              <a:rPr lang="en-US" sz="9600" dirty="0" smtClean="0">
                <a:solidFill>
                  <a:schemeClr val="tx1"/>
                </a:solidFill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</a:rPr>
              <a:t>realitas</a:t>
            </a:r>
            <a:r>
              <a:rPr lang="en-US" sz="9600" dirty="0" smtClean="0">
                <a:solidFill>
                  <a:schemeClr val="tx1"/>
                </a:solidFill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</a:rPr>
              <a:t>budaya</a:t>
            </a:r>
            <a:r>
              <a:rPr lang="en-US" sz="9600" dirty="0" smtClean="0">
                <a:solidFill>
                  <a:schemeClr val="tx1"/>
                </a:solidFill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</a:rPr>
              <a:t>mempunyai</a:t>
            </a:r>
            <a:r>
              <a:rPr lang="en-US" sz="9600" dirty="0" smtClean="0">
                <a:solidFill>
                  <a:schemeClr val="tx1"/>
                </a:solidFill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</a:rPr>
              <a:t>fungsi</a:t>
            </a:r>
            <a:r>
              <a:rPr lang="en-US" sz="9600" dirty="0" smtClean="0">
                <a:solidFill>
                  <a:schemeClr val="tx1"/>
                </a:solidFill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</a:rPr>
              <a:t>budaya</a:t>
            </a:r>
            <a:r>
              <a:rPr lang="en-US" sz="9600" dirty="0" smtClean="0">
                <a:solidFill>
                  <a:schemeClr val="tx1"/>
                </a:solidFill>
              </a:rPr>
              <a:t> yang </a:t>
            </a:r>
            <a:r>
              <a:rPr lang="en-US" sz="9600" dirty="0" err="1" smtClean="0">
                <a:solidFill>
                  <a:schemeClr val="tx1"/>
                </a:solidFill>
              </a:rPr>
              <a:t>terdiri</a:t>
            </a:r>
            <a:r>
              <a:rPr lang="en-US" sz="9600" dirty="0" smtClean="0">
                <a:solidFill>
                  <a:schemeClr val="tx1"/>
                </a:solidFill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</a:rPr>
              <a:t>dari</a:t>
            </a:r>
            <a:r>
              <a:rPr lang="en-US" sz="9600" dirty="0" smtClean="0">
                <a:solidFill>
                  <a:schemeClr val="tx1"/>
                </a:solidFill>
              </a:rPr>
              <a:t> 5 </a:t>
            </a:r>
            <a:r>
              <a:rPr lang="en-US" sz="9600" dirty="0" err="1" smtClean="0">
                <a:solidFill>
                  <a:schemeClr val="tx1"/>
                </a:solidFill>
              </a:rPr>
              <a:t>fungsi</a:t>
            </a:r>
            <a:r>
              <a:rPr lang="en-US" sz="9600" dirty="0" smtClean="0">
                <a:solidFill>
                  <a:schemeClr val="tx1"/>
                </a:solidFill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</a:rPr>
              <a:t>budaya</a:t>
            </a:r>
            <a:r>
              <a:rPr lang="en-US" sz="9600" dirty="0" smtClean="0">
                <a:solidFill>
                  <a:schemeClr val="tx1"/>
                </a:solidFill>
              </a:rPr>
              <a:t> :</a:t>
            </a:r>
          </a:p>
          <a:p>
            <a:pPr marL="514350" indent="-514350" algn="just">
              <a:lnSpc>
                <a:spcPct val="120000"/>
              </a:lnSpc>
              <a:buAutoNum type="arabicPeriod"/>
            </a:pPr>
            <a:r>
              <a:rPr lang="en-US" sz="9600" dirty="0" err="1" smtClean="0">
                <a:solidFill>
                  <a:schemeClr val="tx1"/>
                </a:solidFill>
              </a:rPr>
              <a:t>Menjadi</a:t>
            </a:r>
            <a:r>
              <a:rPr lang="en-US" sz="9600" dirty="0" smtClean="0">
                <a:solidFill>
                  <a:schemeClr val="tx1"/>
                </a:solidFill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</a:rPr>
              <a:t>kepribadian</a:t>
            </a:r>
            <a:r>
              <a:rPr lang="en-US" sz="9600" dirty="0" smtClean="0">
                <a:solidFill>
                  <a:schemeClr val="tx1"/>
                </a:solidFill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</a:rPr>
              <a:t>manusia</a:t>
            </a:r>
            <a:r>
              <a:rPr lang="en-US" sz="9600" dirty="0" smtClean="0">
                <a:solidFill>
                  <a:schemeClr val="tx1"/>
                </a:solidFill>
              </a:rPr>
              <a:t> </a:t>
            </a:r>
            <a:r>
              <a:rPr lang="en-US" sz="9600" dirty="0" smtClean="0">
                <a:solidFill>
                  <a:schemeClr val="tx1"/>
                </a:solidFill>
              </a:rPr>
              <a:t>yang </a:t>
            </a:r>
            <a:r>
              <a:rPr lang="en-US" sz="9600" dirty="0" err="1" smtClean="0">
                <a:solidFill>
                  <a:schemeClr val="tx1"/>
                </a:solidFill>
              </a:rPr>
              <a:t>beradab</a:t>
            </a:r>
            <a:endParaRPr lang="en-US" sz="9600" dirty="0" smtClean="0">
              <a:solidFill>
                <a:schemeClr val="tx1"/>
              </a:solidFill>
            </a:endParaRPr>
          </a:p>
          <a:p>
            <a:pPr marL="514350" indent="-514350" algn="just">
              <a:lnSpc>
                <a:spcPct val="120000"/>
              </a:lnSpc>
              <a:buAutoNum type="arabicPeriod"/>
            </a:pPr>
            <a:r>
              <a:rPr lang="en-US" sz="9600" dirty="0" err="1" smtClean="0">
                <a:solidFill>
                  <a:schemeClr val="tx1"/>
                </a:solidFill>
              </a:rPr>
              <a:t>Mengembangkan</a:t>
            </a:r>
            <a:r>
              <a:rPr lang="en-US" sz="9600" dirty="0" smtClean="0">
                <a:solidFill>
                  <a:schemeClr val="tx1"/>
                </a:solidFill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</a:rPr>
              <a:t>ilmu</a:t>
            </a:r>
            <a:r>
              <a:rPr lang="en-US" sz="9600" dirty="0" smtClean="0">
                <a:solidFill>
                  <a:schemeClr val="tx1"/>
                </a:solidFill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</a:rPr>
              <a:t>pengetahuan</a:t>
            </a:r>
            <a:r>
              <a:rPr lang="en-US" sz="9600" dirty="0" smtClean="0">
                <a:solidFill>
                  <a:schemeClr val="tx1"/>
                </a:solidFill>
              </a:rPr>
              <a:t> yang </a:t>
            </a:r>
            <a:r>
              <a:rPr lang="en-US" sz="9600" dirty="0" err="1" smtClean="0">
                <a:solidFill>
                  <a:schemeClr val="tx1"/>
                </a:solidFill>
              </a:rPr>
              <a:t>bermakna</a:t>
            </a:r>
            <a:endParaRPr lang="en-US" sz="9600" dirty="0" smtClean="0">
              <a:solidFill>
                <a:schemeClr val="tx1"/>
              </a:solidFill>
            </a:endParaRPr>
          </a:p>
          <a:p>
            <a:pPr marL="514350" indent="-514350" algn="just">
              <a:lnSpc>
                <a:spcPct val="120000"/>
              </a:lnSpc>
              <a:buAutoNum type="arabicPeriod"/>
            </a:pPr>
            <a:r>
              <a:rPr lang="en-US" sz="9600" dirty="0" err="1" smtClean="0">
                <a:solidFill>
                  <a:schemeClr val="tx1"/>
                </a:solidFill>
              </a:rPr>
              <a:t>Membangun</a:t>
            </a:r>
            <a:r>
              <a:rPr lang="en-US" sz="9600" dirty="0" smtClean="0">
                <a:solidFill>
                  <a:schemeClr val="tx1"/>
                </a:solidFill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</a:rPr>
              <a:t>kesadaran</a:t>
            </a:r>
            <a:r>
              <a:rPr lang="en-US" sz="9600" dirty="0" smtClean="0">
                <a:solidFill>
                  <a:schemeClr val="tx1"/>
                </a:solidFill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</a:rPr>
              <a:t>kehidupan</a:t>
            </a:r>
            <a:r>
              <a:rPr lang="en-US" sz="9600" dirty="0" smtClean="0">
                <a:solidFill>
                  <a:schemeClr val="tx1"/>
                </a:solidFill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</a:rPr>
              <a:t>manusia</a:t>
            </a:r>
            <a:endParaRPr lang="en-US" sz="9600" dirty="0" smtClean="0">
              <a:solidFill>
                <a:schemeClr val="tx1"/>
              </a:solidFill>
            </a:endParaRPr>
          </a:p>
          <a:p>
            <a:pPr marL="514350" indent="-514350" algn="just">
              <a:lnSpc>
                <a:spcPct val="120000"/>
              </a:lnSpc>
              <a:buAutoNum type="arabicPeriod"/>
            </a:pPr>
            <a:r>
              <a:rPr lang="en-US" sz="9600" dirty="0" err="1" smtClean="0">
                <a:solidFill>
                  <a:schemeClr val="tx1"/>
                </a:solidFill>
              </a:rPr>
              <a:t>Sebagai</a:t>
            </a:r>
            <a:r>
              <a:rPr lang="en-US" sz="9600" dirty="0" smtClean="0">
                <a:solidFill>
                  <a:schemeClr val="tx1"/>
                </a:solidFill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</a:rPr>
              <a:t>kepribadian</a:t>
            </a:r>
            <a:r>
              <a:rPr lang="en-US" sz="9600" dirty="0" smtClean="0">
                <a:solidFill>
                  <a:schemeClr val="tx1"/>
                </a:solidFill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</a:rPr>
              <a:t>manusia</a:t>
            </a:r>
            <a:r>
              <a:rPr lang="en-US" sz="9600" dirty="0" smtClean="0">
                <a:solidFill>
                  <a:schemeClr val="tx1"/>
                </a:solidFill>
              </a:rPr>
              <a:t> yang </a:t>
            </a:r>
            <a:r>
              <a:rPr lang="en-US" sz="9600" dirty="0" err="1" smtClean="0">
                <a:solidFill>
                  <a:schemeClr val="tx1"/>
                </a:solidFill>
              </a:rPr>
              <a:t>berkarakter</a:t>
            </a:r>
            <a:endParaRPr lang="en-US" sz="9600" dirty="0" smtClean="0">
              <a:solidFill>
                <a:schemeClr val="tx1"/>
              </a:solidFill>
            </a:endParaRPr>
          </a:p>
          <a:p>
            <a:pPr marL="514350" indent="-514350" algn="just">
              <a:lnSpc>
                <a:spcPct val="120000"/>
              </a:lnSpc>
              <a:buAutoNum type="arabicPeriod"/>
            </a:pPr>
            <a:r>
              <a:rPr lang="en-US" sz="9600" dirty="0" err="1" smtClean="0">
                <a:solidFill>
                  <a:schemeClr val="tx1"/>
                </a:solidFill>
              </a:rPr>
              <a:t>Menjadi</a:t>
            </a:r>
            <a:r>
              <a:rPr lang="en-US" sz="9600" dirty="0" smtClean="0">
                <a:solidFill>
                  <a:schemeClr val="tx1"/>
                </a:solidFill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</a:rPr>
              <a:t>indentitas</a:t>
            </a:r>
            <a:r>
              <a:rPr lang="en-US" sz="9600" dirty="0" smtClean="0">
                <a:solidFill>
                  <a:schemeClr val="tx1"/>
                </a:solidFill>
              </a:rPr>
              <a:t>  </a:t>
            </a:r>
            <a:r>
              <a:rPr lang="en-US" sz="9600" dirty="0" err="1" smtClean="0">
                <a:solidFill>
                  <a:schemeClr val="tx1"/>
                </a:solidFill>
              </a:rPr>
              <a:t>suku</a:t>
            </a:r>
            <a:r>
              <a:rPr lang="en-US" sz="9600" dirty="0" smtClean="0">
                <a:solidFill>
                  <a:schemeClr val="tx1"/>
                </a:solidFill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</a:rPr>
              <a:t>bangsa</a:t>
            </a:r>
            <a:r>
              <a:rPr lang="en-US" sz="9600" dirty="0" smtClean="0">
                <a:solidFill>
                  <a:schemeClr val="tx1"/>
                </a:solidFill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</a:rPr>
              <a:t>manusia</a:t>
            </a:r>
            <a:endParaRPr lang="en-US" sz="9600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72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</a:rPr>
              <a:t>Budaya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tujuan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hidup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manusia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kehidupan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dijalan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bagian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kehidupan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lebih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baik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membuat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kaidah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norma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</a:rPr>
              <a:t>nilai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tatanan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kehidupan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manusia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berkehidupan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597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564904"/>
            <a:ext cx="7056784" cy="2857872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</a:rPr>
              <a:t>Budaya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pengembangan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potensi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manusia</a:t>
            </a:r>
            <a:r>
              <a:rPr lang="en-US" sz="2800" dirty="0" smtClean="0">
                <a:solidFill>
                  <a:schemeClr val="tx1"/>
                </a:solidFill>
              </a:rPr>
              <a:t> di </a:t>
            </a:r>
            <a:r>
              <a:rPr lang="en-US" sz="2800" dirty="0" err="1" smtClean="0">
                <a:solidFill>
                  <a:schemeClr val="tx1"/>
                </a:solidFill>
              </a:rPr>
              <a:t>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kehidupan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berkreasi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berkesenian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mengasah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kepekaan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melihat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realitas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kehidupan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sosial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343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2708920"/>
            <a:ext cx="6912768" cy="2929880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</a:rPr>
              <a:t>Budaya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kehidupan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manusia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mempunyai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kesadaran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nilai</a:t>
            </a:r>
            <a:r>
              <a:rPr lang="en-US" sz="2800" dirty="0" smtClean="0">
                <a:solidFill>
                  <a:schemeClr val="tx1"/>
                </a:solidFill>
              </a:rPr>
              <a:t> spiritual, agama </a:t>
            </a:r>
            <a:r>
              <a:rPr lang="en-US" sz="2800" dirty="0" err="1" smtClean="0">
                <a:solidFill>
                  <a:schemeClr val="tx1"/>
                </a:solidFill>
              </a:rPr>
              <a:t>pada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penciptaan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kehidupan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semesta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</a:rPr>
              <a:t>Percaya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Tuhan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Yang </a:t>
            </a:r>
            <a:r>
              <a:rPr lang="en-US" sz="2800" dirty="0" err="1" smtClean="0">
                <a:solidFill>
                  <a:schemeClr val="tx1"/>
                </a:solidFill>
              </a:rPr>
              <a:t>Esa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hidup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realitas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kehidupan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dunia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akhirat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099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en-US" dirty="0" err="1" smtClean="0"/>
              <a:t>Kepribadian</a:t>
            </a:r>
            <a:r>
              <a:rPr lang="en-US" dirty="0" smtClean="0"/>
              <a:t> Yang </a:t>
            </a:r>
            <a:r>
              <a:rPr lang="en-US" dirty="0" err="1" smtClean="0"/>
              <a:t>Beradab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492896"/>
            <a:ext cx="7200800" cy="3145904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</a:rPr>
              <a:t>Budaya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menumbuhkan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kepribadian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manusia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beradab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berkehidupan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</a:rPr>
              <a:t>Wujud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nilai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kesadaran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terhadap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realitas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kehidupan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sosial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kepribadian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manusia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kehidupan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keseharian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</a:rPr>
              <a:t>Bersuku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bangsa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saling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mengenal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mengapresiasi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seni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budaya</a:t>
            </a:r>
            <a:r>
              <a:rPr lang="en-US" sz="2800" dirty="0" smtClean="0">
                <a:solidFill>
                  <a:schemeClr val="tx1"/>
                </a:solidFill>
              </a:rPr>
              <a:t> lain.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521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7632848" cy="17526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</a:rPr>
              <a:t>Budaya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identitas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suku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bangsa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menghargai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tradisi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mengembangkan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tradisi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sesuai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kaidah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norma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nilai</a:t>
            </a:r>
            <a:r>
              <a:rPr lang="en-US" sz="2800" dirty="0" smtClean="0">
                <a:solidFill>
                  <a:schemeClr val="tx1"/>
                </a:solidFill>
              </a:rPr>
              <a:t> agama. </a:t>
            </a:r>
            <a:r>
              <a:rPr lang="en-US" sz="2800" dirty="0" err="1" smtClean="0">
                <a:solidFill>
                  <a:schemeClr val="tx1"/>
                </a:solidFill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apresiasi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kebudayaan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manusia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realitas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kehidupan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perkembangan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sejalan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berkembangnya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kehidupan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manusia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berbeda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934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330</Words>
  <Application>Microsoft Office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Artikulasi Budaya</vt:lpstr>
      <vt:lpstr>Keseharian Budaya</vt:lpstr>
      <vt:lpstr>Realitas Budaya</vt:lpstr>
      <vt:lpstr>Fungsi Budaya</vt:lpstr>
      <vt:lpstr>Tujuan Hidup Manusia</vt:lpstr>
      <vt:lpstr>Pengembangan Potensi Manusia</vt:lpstr>
      <vt:lpstr>Kesadaran Kehidupan Manusia</vt:lpstr>
      <vt:lpstr>Kepribadian Yang Beradab</vt:lpstr>
      <vt:lpstr>Identitas Suku Bangsa</vt:lpstr>
      <vt:lpstr>Menjadi Budaya</vt:lpstr>
      <vt:lpstr>SEKIAN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 Budaya</dc:title>
  <dc:creator>User</dc:creator>
  <cp:lastModifiedBy>User</cp:lastModifiedBy>
  <cp:revision>12</cp:revision>
  <dcterms:created xsi:type="dcterms:W3CDTF">2022-11-16T05:16:47Z</dcterms:created>
  <dcterms:modified xsi:type="dcterms:W3CDTF">2022-12-14T10:55:38Z</dcterms:modified>
</cp:coreProperties>
</file>